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9" r:id="rId3"/>
    <p:sldId id="258" r:id="rId4"/>
    <p:sldId id="266" r:id="rId5"/>
    <p:sldId id="288" r:id="rId6"/>
    <p:sldId id="281" r:id="rId7"/>
    <p:sldId id="287" r:id="rId8"/>
  </p:sldIdLst>
  <p:sldSz cx="12192000" cy="6858000"/>
  <p:notesSz cx="6858000" cy="9144000"/>
  <p:embeddedFontLst>
    <p:embeddedFont>
      <p:font typeface="Aptos ExtraBold" panose="020B0004020202020204" pitchFamily="34" charset="0"/>
      <p:bold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j86NgL7/CjnF6duQOOxUcTr1scB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0000"/>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5141F8-E9A7-4CAC-810F-FD922DCC04FD}" v="66" dt="2024-10-21T03:13:23.057"/>
  </p1510:revLst>
</p1510:revInfo>
</file>

<file path=ppt/tableStyles.xml><?xml version="1.0" encoding="utf-8"?>
<a:tblStyleLst xmlns:a="http://schemas.openxmlformats.org/drawingml/2006/main" def="{AAEDBE9A-56AC-4B5D-8D9C-DB0359D0B347}">
  <a:tblStyle styleId="{AAEDBE9A-56AC-4B5D-8D9C-DB0359D0B34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69889CD7-FF7C-4B9B-BE6C-070818C68ABA}"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8" autoAdjust="0"/>
    <p:restoredTop sz="77935" autoAdjust="0"/>
  </p:normalViewPr>
  <p:slideViewPr>
    <p:cSldViewPr snapToGrid="0">
      <p:cViewPr varScale="1">
        <p:scale>
          <a:sx n="62" d="100"/>
          <a:sy n="62" d="100"/>
        </p:scale>
        <p:origin x="1589"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46"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49" Type="http://schemas.openxmlformats.org/officeDocument/2006/relationships/theme" Target="theme/theme1.xml"/><Relationship Id="rId10" Type="http://schemas.openxmlformats.org/officeDocument/2006/relationships/font" Target="fonts/font1.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notesMaster" Target="notesMasters/notesMaster1.xml"/><Relationship Id="rId4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Oliveira" userId="c1b3e0367b751193" providerId="LiveId" clId="{A05141F8-E9A7-4CAC-810F-FD922DCC04FD}"/>
    <pc:docChg chg="undo custSel addSld delSld modSld sldOrd">
      <pc:chgData name="Tina Oliveira" userId="c1b3e0367b751193" providerId="LiveId" clId="{A05141F8-E9A7-4CAC-810F-FD922DCC04FD}" dt="2024-10-21T18:44:45.440" v="2168" actId="47"/>
      <pc:docMkLst>
        <pc:docMk/>
      </pc:docMkLst>
      <pc:sldChg chg="addSp modSp mod">
        <pc:chgData name="Tina Oliveira" userId="c1b3e0367b751193" providerId="LiveId" clId="{A05141F8-E9A7-4CAC-810F-FD922DCC04FD}" dt="2024-10-20T00:37:41.871" v="151" actId="1076"/>
        <pc:sldMkLst>
          <pc:docMk/>
          <pc:sldMk cId="0" sldId="256"/>
        </pc:sldMkLst>
        <pc:spChg chg="mod">
          <ac:chgData name="Tina Oliveira" userId="c1b3e0367b751193" providerId="LiveId" clId="{A05141F8-E9A7-4CAC-810F-FD922DCC04FD}" dt="2024-10-20T00:34:47.618" v="68" actId="2711"/>
          <ac:spMkLst>
            <pc:docMk/>
            <pc:sldMk cId="0" sldId="256"/>
            <ac:spMk id="93" creationId="{00000000-0000-0000-0000-000000000000}"/>
          </ac:spMkLst>
        </pc:spChg>
        <pc:spChg chg="mod">
          <ac:chgData name="Tina Oliveira" userId="c1b3e0367b751193" providerId="LiveId" clId="{A05141F8-E9A7-4CAC-810F-FD922DCC04FD}" dt="2024-10-20T00:35:06.388" v="77" actId="14100"/>
          <ac:spMkLst>
            <pc:docMk/>
            <pc:sldMk cId="0" sldId="256"/>
            <ac:spMk id="94" creationId="{00000000-0000-0000-0000-000000000000}"/>
          </ac:spMkLst>
        </pc:spChg>
        <pc:picChg chg="add mod">
          <ac:chgData name="Tina Oliveira" userId="c1b3e0367b751193" providerId="LiveId" clId="{A05141F8-E9A7-4CAC-810F-FD922DCC04FD}" dt="2024-10-20T00:37:14.753" v="146" actId="1037"/>
          <ac:picMkLst>
            <pc:docMk/>
            <pc:sldMk cId="0" sldId="256"/>
            <ac:picMk id="2" creationId="{109058F7-1C2A-4D9F-A6F6-4B8CAF2BFABF}"/>
          </ac:picMkLst>
        </pc:picChg>
        <pc:picChg chg="mod">
          <ac:chgData name="Tina Oliveira" userId="c1b3e0367b751193" providerId="LiveId" clId="{A05141F8-E9A7-4CAC-810F-FD922DCC04FD}" dt="2024-10-20T00:36:59.855" v="128" actId="1076"/>
          <ac:picMkLst>
            <pc:docMk/>
            <pc:sldMk cId="0" sldId="256"/>
            <ac:picMk id="86" creationId="{00000000-0000-0000-0000-000000000000}"/>
          </ac:picMkLst>
        </pc:picChg>
        <pc:picChg chg="mod modCrop">
          <ac:chgData name="Tina Oliveira" userId="c1b3e0367b751193" providerId="LiveId" clId="{A05141F8-E9A7-4CAC-810F-FD922DCC04FD}" dt="2024-10-20T00:37:03.178" v="129" actId="1076"/>
          <ac:picMkLst>
            <pc:docMk/>
            <pc:sldMk cId="0" sldId="256"/>
            <ac:picMk id="87" creationId="{00000000-0000-0000-0000-000000000000}"/>
          </ac:picMkLst>
        </pc:picChg>
        <pc:picChg chg="mod">
          <ac:chgData name="Tina Oliveira" userId="c1b3e0367b751193" providerId="LiveId" clId="{A05141F8-E9A7-4CAC-810F-FD922DCC04FD}" dt="2024-10-20T00:37:13.374" v="143" actId="1037"/>
          <ac:picMkLst>
            <pc:docMk/>
            <pc:sldMk cId="0" sldId="256"/>
            <ac:picMk id="88" creationId="{00000000-0000-0000-0000-000000000000}"/>
          </ac:picMkLst>
        </pc:picChg>
        <pc:picChg chg="mod">
          <ac:chgData name="Tina Oliveira" userId="c1b3e0367b751193" providerId="LiveId" clId="{A05141F8-E9A7-4CAC-810F-FD922DCC04FD}" dt="2024-10-20T00:37:22.887" v="147" actId="1076"/>
          <ac:picMkLst>
            <pc:docMk/>
            <pc:sldMk cId="0" sldId="256"/>
            <ac:picMk id="89" creationId="{00000000-0000-0000-0000-000000000000}"/>
          </ac:picMkLst>
        </pc:picChg>
        <pc:picChg chg="mod modCrop">
          <ac:chgData name="Tina Oliveira" userId="c1b3e0367b751193" providerId="LiveId" clId="{A05141F8-E9A7-4CAC-810F-FD922DCC04FD}" dt="2024-10-20T00:37:36.681" v="149" actId="1076"/>
          <ac:picMkLst>
            <pc:docMk/>
            <pc:sldMk cId="0" sldId="256"/>
            <ac:picMk id="90" creationId="{00000000-0000-0000-0000-000000000000}"/>
          </ac:picMkLst>
        </pc:picChg>
        <pc:picChg chg="mod">
          <ac:chgData name="Tina Oliveira" userId="c1b3e0367b751193" providerId="LiveId" clId="{A05141F8-E9A7-4CAC-810F-FD922DCC04FD}" dt="2024-10-20T00:37:39.058" v="150" actId="1076"/>
          <ac:picMkLst>
            <pc:docMk/>
            <pc:sldMk cId="0" sldId="256"/>
            <ac:picMk id="91" creationId="{00000000-0000-0000-0000-000000000000}"/>
          </ac:picMkLst>
        </pc:picChg>
        <pc:picChg chg="mod">
          <ac:chgData name="Tina Oliveira" userId="c1b3e0367b751193" providerId="LiveId" clId="{A05141F8-E9A7-4CAC-810F-FD922DCC04FD}" dt="2024-10-20T00:37:41.871" v="151" actId="1076"/>
          <ac:picMkLst>
            <pc:docMk/>
            <pc:sldMk cId="0" sldId="256"/>
            <ac:picMk id="92" creationId="{00000000-0000-0000-0000-000000000000}"/>
          </ac:picMkLst>
        </pc:picChg>
      </pc:sldChg>
      <pc:sldChg chg="del">
        <pc:chgData name="Tina Oliveira" userId="c1b3e0367b751193" providerId="LiveId" clId="{A05141F8-E9A7-4CAC-810F-FD922DCC04FD}" dt="2024-10-20T00:35:28.438" v="78" actId="47"/>
        <pc:sldMkLst>
          <pc:docMk/>
          <pc:sldMk cId="0" sldId="257"/>
        </pc:sldMkLst>
      </pc:sldChg>
      <pc:sldChg chg="addSp delSp modSp mod setBg modNotesTx">
        <pc:chgData name="Tina Oliveira" userId="c1b3e0367b751193" providerId="LiveId" clId="{A05141F8-E9A7-4CAC-810F-FD922DCC04FD}" dt="2024-10-21T03:13:12.403" v="2167" actId="14100"/>
        <pc:sldMkLst>
          <pc:docMk/>
          <pc:sldMk cId="0" sldId="258"/>
        </pc:sldMkLst>
        <pc:spChg chg="add mod">
          <ac:chgData name="Tina Oliveira" userId="c1b3e0367b751193" providerId="LiveId" clId="{A05141F8-E9A7-4CAC-810F-FD922DCC04FD}" dt="2024-10-20T00:44:00.785" v="177" actId="1076"/>
          <ac:spMkLst>
            <pc:docMk/>
            <pc:sldMk cId="0" sldId="258"/>
            <ac:spMk id="3" creationId="{6C6A9682-F446-75A4-5367-C9FC9AB64865}"/>
          </ac:spMkLst>
        </pc:spChg>
        <pc:spChg chg="add mod">
          <ac:chgData name="Tina Oliveira" userId="c1b3e0367b751193" providerId="LiveId" clId="{A05141F8-E9A7-4CAC-810F-FD922DCC04FD}" dt="2024-10-20T02:12:03.715" v="439"/>
          <ac:spMkLst>
            <pc:docMk/>
            <pc:sldMk cId="0" sldId="258"/>
            <ac:spMk id="4" creationId="{A115B384-61ED-4C2F-9AE5-4F6A082865F1}"/>
          </ac:spMkLst>
        </pc:spChg>
        <pc:spChg chg="add mod">
          <ac:chgData name="Tina Oliveira" userId="c1b3e0367b751193" providerId="LiveId" clId="{A05141F8-E9A7-4CAC-810F-FD922DCC04FD}" dt="2024-10-20T02:12:03.715" v="439"/>
          <ac:spMkLst>
            <pc:docMk/>
            <pc:sldMk cId="0" sldId="258"/>
            <ac:spMk id="5" creationId="{7A118C95-8457-2E5B-3E76-DC7BBA165D33}"/>
          </ac:spMkLst>
        </pc:spChg>
        <pc:spChg chg="del">
          <ac:chgData name="Tina Oliveira" userId="c1b3e0367b751193" providerId="LiveId" clId="{A05141F8-E9A7-4CAC-810F-FD922DCC04FD}" dt="2024-10-20T00:35:39.451" v="79" actId="478"/>
          <ac:spMkLst>
            <pc:docMk/>
            <pc:sldMk cId="0" sldId="258"/>
            <ac:spMk id="118" creationId="{00000000-0000-0000-0000-000000000000}"/>
          </ac:spMkLst>
        </pc:spChg>
        <pc:spChg chg="del">
          <ac:chgData name="Tina Oliveira" userId="c1b3e0367b751193" providerId="LiveId" clId="{A05141F8-E9A7-4CAC-810F-FD922DCC04FD}" dt="2024-10-20T00:35:39.451" v="79" actId="478"/>
          <ac:spMkLst>
            <pc:docMk/>
            <pc:sldMk cId="0" sldId="258"/>
            <ac:spMk id="119" creationId="{00000000-0000-0000-0000-000000000000}"/>
          </ac:spMkLst>
        </pc:spChg>
        <pc:spChg chg="add del">
          <ac:chgData name="Tina Oliveira" userId="c1b3e0367b751193" providerId="LiveId" clId="{A05141F8-E9A7-4CAC-810F-FD922DCC04FD}" dt="2024-10-20T00:38:20.752" v="155" actId="26606"/>
          <ac:spMkLst>
            <pc:docMk/>
            <pc:sldMk cId="0" sldId="258"/>
            <ac:spMk id="134" creationId="{32BC26D8-82FB-445E-AA49-62A77D7C1EE0}"/>
          </ac:spMkLst>
        </pc:spChg>
        <pc:spChg chg="add del">
          <ac:chgData name="Tina Oliveira" userId="c1b3e0367b751193" providerId="LiveId" clId="{A05141F8-E9A7-4CAC-810F-FD922DCC04FD}" dt="2024-10-20T00:38:20.752" v="155" actId="26606"/>
          <ac:spMkLst>
            <pc:docMk/>
            <pc:sldMk cId="0" sldId="258"/>
            <ac:spMk id="136" creationId="{CB44330D-EA18-4254-AA95-EB49948539B8}"/>
          </ac:spMkLst>
        </pc:spChg>
        <pc:graphicFrameChg chg="add del mod">
          <ac:chgData name="Tina Oliveira" userId="c1b3e0367b751193" providerId="LiveId" clId="{A05141F8-E9A7-4CAC-810F-FD922DCC04FD}" dt="2024-10-21T03:11:58.158" v="2160" actId="478"/>
          <ac:graphicFrameMkLst>
            <pc:docMk/>
            <pc:sldMk cId="0" sldId="258"/>
            <ac:graphicFrameMk id="2" creationId="{77F2DA10-425B-99D1-38D8-0B8FD595BC75}"/>
          </ac:graphicFrameMkLst>
        </pc:graphicFrameChg>
        <pc:graphicFrameChg chg="add mod">
          <ac:chgData name="Tina Oliveira" userId="c1b3e0367b751193" providerId="LiveId" clId="{A05141F8-E9A7-4CAC-810F-FD922DCC04FD}" dt="2024-10-21T03:13:12.403" v="2167" actId="14100"/>
          <ac:graphicFrameMkLst>
            <pc:docMk/>
            <pc:sldMk cId="0" sldId="258"/>
            <ac:graphicFrameMk id="6" creationId="{81416D4F-375B-07B3-840C-00CEA55458D1}"/>
          </ac:graphicFrameMkLst>
        </pc:graphicFrameChg>
        <pc:picChg chg="del">
          <ac:chgData name="Tina Oliveira" userId="c1b3e0367b751193" providerId="LiveId" clId="{A05141F8-E9A7-4CAC-810F-FD922DCC04FD}" dt="2024-10-20T00:35:39.451" v="79" actId="478"/>
          <ac:picMkLst>
            <pc:docMk/>
            <pc:sldMk cId="0" sldId="258"/>
            <ac:picMk id="121" creationId="{00000000-0000-0000-0000-000000000000}"/>
          </ac:picMkLst>
        </pc:picChg>
        <pc:picChg chg="del">
          <ac:chgData name="Tina Oliveira" userId="c1b3e0367b751193" providerId="LiveId" clId="{A05141F8-E9A7-4CAC-810F-FD922DCC04FD}" dt="2024-10-20T00:35:39.451" v="79" actId="478"/>
          <ac:picMkLst>
            <pc:docMk/>
            <pc:sldMk cId="0" sldId="258"/>
            <ac:picMk id="122" creationId="{00000000-0000-0000-0000-000000000000}"/>
          </ac:picMkLst>
        </pc:picChg>
        <pc:picChg chg="del">
          <ac:chgData name="Tina Oliveira" userId="c1b3e0367b751193" providerId="LiveId" clId="{A05141F8-E9A7-4CAC-810F-FD922DCC04FD}" dt="2024-10-20T00:37:50.208" v="152" actId="478"/>
          <ac:picMkLst>
            <pc:docMk/>
            <pc:sldMk cId="0" sldId="258"/>
            <ac:picMk id="123" creationId="{00000000-0000-0000-0000-000000000000}"/>
          </ac:picMkLst>
        </pc:picChg>
        <pc:picChg chg="del">
          <ac:chgData name="Tina Oliveira" userId="c1b3e0367b751193" providerId="LiveId" clId="{A05141F8-E9A7-4CAC-810F-FD922DCC04FD}" dt="2024-10-20T00:35:39.451" v="79" actId="478"/>
          <ac:picMkLst>
            <pc:docMk/>
            <pc:sldMk cId="0" sldId="258"/>
            <ac:picMk id="124" creationId="{00000000-0000-0000-0000-000000000000}"/>
          </ac:picMkLst>
        </pc:picChg>
        <pc:picChg chg="del">
          <ac:chgData name="Tina Oliveira" userId="c1b3e0367b751193" providerId="LiveId" clId="{A05141F8-E9A7-4CAC-810F-FD922DCC04FD}" dt="2024-10-20T00:35:39.451" v="79" actId="478"/>
          <ac:picMkLst>
            <pc:docMk/>
            <pc:sldMk cId="0" sldId="258"/>
            <ac:picMk id="125" creationId="{00000000-0000-0000-0000-000000000000}"/>
          </ac:picMkLst>
        </pc:picChg>
        <pc:picChg chg="del">
          <ac:chgData name="Tina Oliveira" userId="c1b3e0367b751193" providerId="LiveId" clId="{A05141F8-E9A7-4CAC-810F-FD922DCC04FD}" dt="2024-10-20T00:35:39.451" v="79" actId="478"/>
          <ac:picMkLst>
            <pc:docMk/>
            <pc:sldMk cId="0" sldId="258"/>
            <ac:picMk id="126" creationId="{00000000-0000-0000-0000-000000000000}"/>
          </ac:picMkLst>
        </pc:picChg>
        <pc:picChg chg="del">
          <ac:chgData name="Tina Oliveira" userId="c1b3e0367b751193" providerId="LiveId" clId="{A05141F8-E9A7-4CAC-810F-FD922DCC04FD}" dt="2024-10-20T00:35:39.451" v="79" actId="478"/>
          <ac:picMkLst>
            <pc:docMk/>
            <pc:sldMk cId="0" sldId="258"/>
            <ac:picMk id="127" creationId="{00000000-0000-0000-0000-000000000000}"/>
          </ac:picMkLst>
        </pc:picChg>
        <pc:picChg chg="del">
          <ac:chgData name="Tina Oliveira" userId="c1b3e0367b751193" providerId="LiveId" clId="{A05141F8-E9A7-4CAC-810F-FD922DCC04FD}" dt="2024-10-20T00:35:39.451" v="79" actId="478"/>
          <ac:picMkLst>
            <pc:docMk/>
            <pc:sldMk cId="0" sldId="258"/>
            <ac:picMk id="128" creationId="{00000000-0000-0000-0000-000000000000}"/>
          </ac:picMkLst>
        </pc:picChg>
      </pc:sldChg>
      <pc:sldChg chg="addSp delSp modSp mod ord">
        <pc:chgData name="Tina Oliveira" userId="c1b3e0367b751193" providerId="LiveId" clId="{A05141F8-E9A7-4CAC-810F-FD922DCC04FD}" dt="2024-10-20T00:52:39.231" v="263" actId="478"/>
        <pc:sldMkLst>
          <pc:docMk/>
          <pc:sldMk cId="0" sldId="259"/>
        </pc:sldMkLst>
        <pc:spChg chg="mod">
          <ac:chgData name="Tina Oliveira" userId="c1b3e0367b751193" providerId="LiveId" clId="{A05141F8-E9A7-4CAC-810F-FD922DCC04FD}" dt="2024-10-20T00:52:36.708" v="262" actId="1076"/>
          <ac:spMkLst>
            <pc:docMk/>
            <pc:sldMk cId="0" sldId="259"/>
            <ac:spMk id="137" creationId="{00000000-0000-0000-0000-000000000000}"/>
          </ac:spMkLst>
        </pc:spChg>
        <pc:picChg chg="add mod">
          <ac:chgData name="Tina Oliveira" userId="c1b3e0367b751193" providerId="LiveId" clId="{A05141F8-E9A7-4CAC-810F-FD922DCC04FD}" dt="2024-10-20T00:50:54.083" v="220"/>
          <ac:picMkLst>
            <pc:docMk/>
            <pc:sldMk cId="0" sldId="259"/>
            <ac:picMk id="2" creationId="{97AF1219-53D3-9248-09E1-B55212A47295}"/>
          </ac:picMkLst>
        </pc:picChg>
        <pc:picChg chg="del">
          <ac:chgData name="Tina Oliveira" userId="c1b3e0367b751193" providerId="LiveId" clId="{A05141F8-E9A7-4CAC-810F-FD922DCC04FD}" dt="2024-10-20T00:52:39.231" v="263" actId="478"/>
          <ac:picMkLst>
            <pc:docMk/>
            <pc:sldMk cId="0" sldId="259"/>
            <ac:picMk id="136" creationId="{00000000-0000-0000-0000-000000000000}"/>
          </ac:picMkLst>
        </pc:picChg>
      </pc:sldChg>
      <pc:sldChg chg="del">
        <pc:chgData name="Tina Oliveira" userId="c1b3e0367b751193" providerId="LiveId" clId="{A05141F8-E9A7-4CAC-810F-FD922DCC04FD}" dt="2024-10-20T01:38:08.486" v="319" actId="47"/>
        <pc:sldMkLst>
          <pc:docMk/>
          <pc:sldMk cId="0" sldId="260"/>
        </pc:sldMkLst>
      </pc:sldChg>
      <pc:sldChg chg="del">
        <pc:chgData name="Tina Oliveira" userId="c1b3e0367b751193" providerId="LiveId" clId="{A05141F8-E9A7-4CAC-810F-FD922DCC04FD}" dt="2024-10-20T01:38:08.486" v="319" actId="47"/>
        <pc:sldMkLst>
          <pc:docMk/>
          <pc:sldMk cId="0" sldId="261"/>
        </pc:sldMkLst>
      </pc:sldChg>
      <pc:sldChg chg="del">
        <pc:chgData name="Tina Oliveira" userId="c1b3e0367b751193" providerId="LiveId" clId="{A05141F8-E9A7-4CAC-810F-FD922DCC04FD}" dt="2024-10-20T01:38:08.486" v="319" actId="47"/>
        <pc:sldMkLst>
          <pc:docMk/>
          <pc:sldMk cId="0" sldId="262"/>
        </pc:sldMkLst>
      </pc:sldChg>
      <pc:sldChg chg="del">
        <pc:chgData name="Tina Oliveira" userId="c1b3e0367b751193" providerId="LiveId" clId="{A05141F8-E9A7-4CAC-810F-FD922DCC04FD}" dt="2024-10-20T01:38:08.486" v="319" actId="47"/>
        <pc:sldMkLst>
          <pc:docMk/>
          <pc:sldMk cId="0" sldId="263"/>
        </pc:sldMkLst>
      </pc:sldChg>
      <pc:sldChg chg="del">
        <pc:chgData name="Tina Oliveira" userId="c1b3e0367b751193" providerId="LiveId" clId="{A05141F8-E9A7-4CAC-810F-FD922DCC04FD}" dt="2024-10-20T01:38:08.486" v="319" actId="47"/>
        <pc:sldMkLst>
          <pc:docMk/>
          <pc:sldMk cId="0" sldId="264"/>
        </pc:sldMkLst>
      </pc:sldChg>
      <pc:sldChg chg="del">
        <pc:chgData name="Tina Oliveira" userId="c1b3e0367b751193" providerId="LiveId" clId="{A05141F8-E9A7-4CAC-810F-FD922DCC04FD}" dt="2024-10-20T01:38:14.461" v="320" actId="47"/>
        <pc:sldMkLst>
          <pc:docMk/>
          <pc:sldMk cId="0" sldId="265"/>
        </pc:sldMkLst>
      </pc:sldChg>
      <pc:sldChg chg="addSp delSp modSp mod ord modNotesTx">
        <pc:chgData name="Tina Oliveira" userId="c1b3e0367b751193" providerId="LiveId" clId="{A05141F8-E9A7-4CAC-810F-FD922DCC04FD}" dt="2024-10-20T00:50:02.702" v="216" actId="20577"/>
        <pc:sldMkLst>
          <pc:docMk/>
          <pc:sldMk cId="0" sldId="266"/>
        </pc:sldMkLst>
        <pc:spChg chg="add mod">
          <ac:chgData name="Tina Oliveira" userId="c1b3e0367b751193" providerId="LiveId" clId="{A05141F8-E9A7-4CAC-810F-FD922DCC04FD}" dt="2024-10-20T00:45:37.118" v="187"/>
          <ac:spMkLst>
            <pc:docMk/>
            <pc:sldMk cId="0" sldId="266"/>
            <ac:spMk id="3" creationId="{00000000-0000-0000-0000-000000000000}"/>
          </ac:spMkLst>
        </pc:spChg>
        <pc:spChg chg="del">
          <ac:chgData name="Tina Oliveira" userId="c1b3e0367b751193" providerId="LiveId" clId="{A05141F8-E9A7-4CAC-810F-FD922DCC04FD}" dt="2024-10-20T00:44:11.111" v="178" actId="478"/>
          <ac:spMkLst>
            <pc:docMk/>
            <pc:sldMk cId="0" sldId="266"/>
            <ac:spMk id="195" creationId="{00000000-0000-0000-0000-000000000000}"/>
          </ac:spMkLst>
        </pc:spChg>
        <pc:spChg chg="del">
          <ac:chgData name="Tina Oliveira" userId="c1b3e0367b751193" providerId="LiveId" clId="{A05141F8-E9A7-4CAC-810F-FD922DCC04FD}" dt="2024-10-20T00:44:11.111" v="178" actId="478"/>
          <ac:spMkLst>
            <pc:docMk/>
            <pc:sldMk cId="0" sldId="266"/>
            <ac:spMk id="196" creationId="{00000000-0000-0000-0000-000000000000}"/>
          </ac:spMkLst>
        </pc:spChg>
        <pc:spChg chg="add del mod">
          <ac:chgData name="Tina Oliveira" userId="c1b3e0367b751193" providerId="LiveId" clId="{A05141F8-E9A7-4CAC-810F-FD922DCC04FD}" dt="2024-10-20T00:50:02.702" v="216" actId="20577"/>
          <ac:spMkLst>
            <pc:docMk/>
            <pc:sldMk cId="0" sldId="266"/>
            <ac:spMk id="199" creationId="{00000000-0000-0000-0000-000000000000}"/>
          </ac:spMkLst>
        </pc:spChg>
        <pc:graphicFrameChg chg="add del mod">
          <ac:chgData name="Tina Oliveira" userId="c1b3e0367b751193" providerId="LiveId" clId="{A05141F8-E9A7-4CAC-810F-FD922DCC04FD}" dt="2024-10-20T00:47:51.207" v="198" actId="478"/>
          <ac:graphicFrameMkLst>
            <pc:docMk/>
            <pc:sldMk cId="0" sldId="266"/>
            <ac:graphicFrameMk id="2" creationId="{19D2099C-3A4A-7529-BB0A-667CF506C7AA}"/>
          </ac:graphicFrameMkLst>
        </pc:graphicFrameChg>
        <pc:graphicFrameChg chg="add mod">
          <ac:chgData name="Tina Oliveira" userId="c1b3e0367b751193" providerId="LiveId" clId="{A05141F8-E9A7-4CAC-810F-FD922DCC04FD}" dt="2024-10-20T00:47:52.376" v="199"/>
          <ac:graphicFrameMkLst>
            <pc:docMk/>
            <pc:sldMk cId="0" sldId="266"/>
            <ac:graphicFrameMk id="4" creationId="{61D6AD3C-36DE-7895-FC1A-4F5361EB67F5}"/>
          </ac:graphicFrameMkLst>
        </pc:graphicFrameChg>
        <pc:picChg chg="mod modCrop">
          <ac:chgData name="Tina Oliveira" userId="c1b3e0367b751193" providerId="LiveId" clId="{A05141F8-E9A7-4CAC-810F-FD922DCC04FD}" dt="2024-10-20T00:49:38.198" v="211" actId="14100"/>
          <ac:picMkLst>
            <pc:docMk/>
            <pc:sldMk cId="0" sldId="266"/>
            <ac:picMk id="5" creationId="{70DBB7B5-89D9-E908-239B-D3A31611690E}"/>
          </ac:picMkLst>
        </pc:picChg>
      </pc:sldChg>
      <pc:sldChg chg="del">
        <pc:chgData name="Tina Oliveira" userId="c1b3e0367b751193" providerId="LiveId" clId="{A05141F8-E9A7-4CAC-810F-FD922DCC04FD}" dt="2024-10-20T01:38:14.461" v="320" actId="47"/>
        <pc:sldMkLst>
          <pc:docMk/>
          <pc:sldMk cId="0" sldId="267"/>
        </pc:sldMkLst>
      </pc:sldChg>
      <pc:sldChg chg="del">
        <pc:chgData name="Tina Oliveira" userId="c1b3e0367b751193" providerId="LiveId" clId="{A05141F8-E9A7-4CAC-810F-FD922DCC04FD}" dt="2024-10-20T01:38:14.461" v="320" actId="47"/>
        <pc:sldMkLst>
          <pc:docMk/>
          <pc:sldMk cId="0" sldId="268"/>
        </pc:sldMkLst>
      </pc:sldChg>
      <pc:sldChg chg="del">
        <pc:chgData name="Tina Oliveira" userId="c1b3e0367b751193" providerId="LiveId" clId="{A05141F8-E9A7-4CAC-810F-FD922DCC04FD}" dt="2024-10-20T01:38:14.461" v="320" actId="47"/>
        <pc:sldMkLst>
          <pc:docMk/>
          <pc:sldMk cId="0" sldId="269"/>
        </pc:sldMkLst>
      </pc:sldChg>
      <pc:sldChg chg="del">
        <pc:chgData name="Tina Oliveira" userId="c1b3e0367b751193" providerId="LiveId" clId="{A05141F8-E9A7-4CAC-810F-FD922DCC04FD}" dt="2024-10-20T01:38:14.461" v="320" actId="47"/>
        <pc:sldMkLst>
          <pc:docMk/>
          <pc:sldMk cId="0" sldId="270"/>
        </pc:sldMkLst>
      </pc:sldChg>
      <pc:sldChg chg="del">
        <pc:chgData name="Tina Oliveira" userId="c1b3e0367b751193" providerId="LiveId" clId="{A05141F8-E9A7-4CAC-810F-FD922DCC04FD}" dt="2024-10-20T01:38:14.461" v="320" actId="47"/>
        <pc:sldMkLst>
          <pc:docMk/>
          <pc:sldMk cId="0" sldId="271"/>
        </pc:sldMkLst>
      </pc:sldChg>
      <pc:sldChg chg="del">
        <pc:chgData name="Tina Oliveira" userId="c1b3e0367b751193" providerId="LiveId" clId="{A05141F8-E9A7-4CAC-810F-FD922DCC04FD}" dt="2024-10-20T01:38:21.802" v="321" actId="47"/>
        <pc:sldMkLst>
          <pc:docMk/>
          <pc:sldMk cId="0" sldId="272"/>
        </pc:sldMkLst>
      </pc:sldChg>
      <pc:sldChg chg="del">
        <pc:chgData name="Tina Oliveira" userId="c1b3e0367b751193" providerId="LiveId" clId="{A05141F8-E9A7-4CAC-810F-FD922DCC04FD}" dt="2024-10-20T01:38:21.802" v="321" actId="47"/>
        <pc:sldMkLst>
          <pc:docMk/>
          <pc:sldMk cId="0" sldId="273"/>
        </pc:sldMkLst>
      </pc:sldChg>
      <pc:sldChg chg="del">
        <pc:chgData name="Tina Oliveira" userId="c1b3e0367b751193" providerId="LiveId" clId="{A05141F8-E9A7-4CAC-810F-FD922DCC04FD}" dt="2024-10-20T01:38:21.802" v="321" actId="47"/>
        <pc:sldMkLst>
          <pc:docMk/>
          <pc:sldMk cId="0" sldId="274"/>
        </pc:sldMkLst>
      </pc:sldChg>
      <pc:sldChg chg="del">
        <pc:chgData name="Tina Oliveira" userId="c1b3e0367b751193" providerId="LiveId" clId="{A05141F8-E9A7-4CAC-810F-FD922DCC04FD}" dt="2024-10-20T01:38:21.802" v="321" actId="47"/>
        <pc:sldMkLst>
          <pc:docMk/>
          <pc:sldMk cId="0" sldId="275"/>
        </pc:sldMkLst>
      </pc:sldChg>
      <pc:sldChg chg="del">
        <pc:chgData name="Tina Oliveira" userId="c1b3e0367b751193" providerId="LiveId" clId="{A05141F8-E9A7-4CAC-810F-FD922DCC04FD}" dt="2024-10-20T01:38:21.802" v="321" actId="47"/>
        <pc:sldMkLst>
          <pc:docMk/>
          <pc:sldMk cId="0" sldId="276"/>
        </pc:sldMkLst>
      </pc:sldChg>
      <pc:sldChg chg="del">
        <pc:chgData name="Tina Oliveira" userId="c1b3e0367b751193" providerId="LiveId" clId="{A05141F8-E9A7-4CAC-810F-FD922DCC04FD}" dt="2024-10-20T01:38:21.802" v="321" actId="47"/>
        <pc:sldMkLst>
          <pc:docMk/>
          <pc:sldMk cId="0" sldId="277"/>
        </pc:sldMkLst>
      </pc:sldChg>
      <pc:sldChg chg="del">
        <pc:chgData name="Tina Oliveira" userId="c1b3e0367b751193" providerId="LiveId" clId="{A05141F8-E9A7-4CAC-810F-FD922DCC04FD}" dt="2024-10-20T01:38:21.802" v="321" actId="47"/>
        <pc:sldMkLst>
          <pc:docMk/>
          <pc:sldMk cId="0" sldId="278"/>
        </pc:sldMkLst>
      </pc:sldChg>
      <pc:sldChg chg="del">
        <pc:chgData name="Tina Oliveira" userId="c1b3e0367b751193" providerId="LiveId" clId="{A05141F8-E9A7-4CAC-810F-FD922DCC04FD}" dt="2024-10-20T01:38:21.802" v="321" actId="47"/>
        <pc:sldMkLst>
          <pc:docMk/>
          <pc:sldMk cId="0" sldId="279"/>
        </pc:sldMkLst>
      </pc:sldChg>
      <pc:sldChg chg="del">
        <pc:chgData name="Tina Oliveira" userId="c1b3e0367b751193" providerId="LiveId" clId="{A05141F8-E9A7-4CAC-810F-FD922DCC04FD}" dt="2024-10-21T18:44:45.440" v="2168" actId="47"/>
        <pc:sldMkLst>
          <pc:docMk/>
          <pc:sldMk cId="0" sldId="280"/>
        </pc:sldMkLst>
      </pc:sldChg>
      <pc:sldChg chg="del">
        <pc:chgData name="Tina Oliveira" userId="c1b3e0367b751193" providerId="LiveId" clId="{A05141F8-E9A7-4CAC-810F-FD922DCC04FD}" dt="2024-10-20T00:32:29.811" v="0" actId="47"/>
        <pc:sldMkLst>
          <pc:docMk/>
          <pc:sldMk cId="0" sldId="281"/>
        </pc:sldMkLst>
      </pc:sldChg>
      <pc:sldChg chg="addSp delSp modSp add mod">
        <pc:chgData name="Tina Oliveira" userId="c1b3e0367b751193" providerId="LiveId" clId="{A05141F8-E9A7-4CAC-810F-FD922DCC04FD}" dt="2024-10-20T02:01:30.529" v="430" actId="14100"/>
        <pc:sldMkLst>
          <pc:docMk/>
          <pc:sldMk cId="230822188" sldId="281"/>
        </pc:sldMkLst>
        <pc:spChg chg="mod">
          <ac:chgData name="Tina Oliveira" userId="c1b3e0367b751193" providerId="LiveId" clId="{A05141F8-E9A7-4CAC-810F-FD922DCC04FD}" dt="2024-10-20T00:53:49.086" v="265" actId="1076"/>
          <ac:spMkLst>
            <pc:docMk/>
            <pc:sldMk cId="230822188" sldId="281"/>
            <ac:spMk id="7" creationId="{C858EB27-1BA2-D37E-C959-502D4339FBD3}"/>
          </ac:spMkLst>
        </pc:spChg>
        <pc:spChg chg="add mod">
          <ac:chgData name="Tina Oliveira" userId="c1b3e0367b751193" providerId="LiveId" clId="{A05141F8-E9A7-4CAC-810F-FD922DCC04FD}" dt="2024-10-20T02:01:30.529" v="430" actId="14100"/>
          <ac:spMkLst>
            <pc:docMk/>
            <pc:sldMk cId="230822188" sldId="281"/>
            <ac:spMk id="8" creationId="{459F19E6-9683-1C57-D9B2-E83627DEA8E6}"/>
          </ac:spMkLst>
        </pc:spChg>
        <pc:grpChg chg="add mod">
          <ac:chgData name="Tina Oliveira" userId="c1b3e0367b751193" providerId="LiveId" clId="{A05141F8-E9A7-4CAC-810F-FD922DCC04FD}" dt="2024-10-20T02:00:53.103" v="371" actId="1076"/>
          <ac:grpSpMkLst>
            <pc:docMk/>
            <pc:sldMk cId="230822188" sldId="281"/>
            <ac:grpSpMk id="5" creationId="{7BA8DB60-4F3A-7AAE-52CC-2B90E548CD8E}"/>
          </ac:grpSpMkLst>
        </pc:grpChg>
        <pc:graphicFrameChg chg="del">
          <ac:chgData name="Tina Oliveira" userId="c1b3e0367b751193" providerId="LiveId" clId="{A05141F8-E9A7-4CAC-810F-FD922DCC04FD}" dt="2024-10-20T00:50:22.026" v="217" actId="478"/>
          <ac:graphicFrameMkLst>
            <pc:docMk/>
            <pc:sldMk cId="230822188" sldId="281"/>
            <ac:graphicFrameMk id="2" creationId="{77F2DA10-425B-99D1-38D8-0B8FD595BC75}"/>
          </ac:graphicFrameMkLst>
        </pc:graphicFrameChg>
        <pc:picChg chg="add mod">
          <ac:chgData name="Tina Oliveira" userId="c1b3e0367b751193" providerId="LiveId" clId="{A05141F8-E9A7-4CAC-810F-FD922DCC04FD}" dt="2024-10-20T02:00:39.631" v="368" actId="167"/>
          <ac:picMkLst>
            <pc:docMk/>
            <pc:sldMk cId="230822188" sldId="281"/>
            <ac:picMk id="3" creationId="{F98EC4A7-9405-FDB2-3C2E-E725A1043042}"/>
          </ac:picMkLst>
        </pc:picChg>
        <pc:picChg chg="add mod">
          <ac:chgData name="Tina Oliveira" userId="c1b3e0367b751193" providerId="LiveId" clId="{A05141F8-E9A7-4CAC-810F-FD922DCC04FD}" dt="2024-10-20T02:00:47.441" v="370" actId="1076"/>
          <ac:picMkLst>
            <pc:docMk/>
            <pc:sldMk cId="230822188" sldId="281"/>
            <ac:picMk id="4" creationId="{EE7B3D42-9630-7A3D-73A1-0D7BB7F06A25}"/>
          </ac:picMkLst>
        </pc:picChg>
        <pc:picChg chg="mod">
          <ac:chgData name="Tina Oliveira" userId="c1b3e0367b751193" providerId="LiveId" clId="{A05141F8-E9A7-4CAC-810F-FD922DCC04FD}" dt="2024-10-20T00:53:49.086" v="265" actId="1076"/>
          <ac:picMkLst>
            <pc:docMk/>
            <pc:sldMk cId="230822188" sldId="281"/>
            <ac:picMk id="6" creationId="{4DEB6C3A-43D1-87C6-5DEB-C5A6F4D6AF43}"/>
          </ac:picMkLst>
        </pc:picChg>
        <pc:picChg chg="add del mod">
          <ac:chgData name="Tina Oliveira" userId="c1b3e0367b751193" providerId="LiveId" clId="{A05141F8-E9A7-4CAC-810F-FD922DCC04FD}" dt="2024-10-20T01:57:06.370" v="326" actId="478"/>
          <ac:picMkLst>
            <pc:docMk/>
            <pc:sldMk cId="230822188" sldId="281"/>
            <ac:picMk id="1026" creationId="{7AE52673-0053-617B-2A87-89D6F13CAFFE}"/>
          </ac:picMkLst>
        </pc:picChg>
      </pc:sldChg>
      <pc:sldChg chg="del">
        <pc:chgData name="Tina Oliveira" userId="c1b3e0367b751193" providerId="LiveId" clId="{A05141F8-E9A7-4CAC-810F-FD922DCC04FD}" dt="2024-10-20T00:32:29.811" v="0" actId="47"/>
        <pc:sldMkLst>
          <pc:docMk/>
          <pc:sldMk cId="0" sldId="282"/>
        </pc:sldMkLst>
      </pc:sldChg>
      <pc:sldChg chg="addSp modSp add del mod">
        <pc:chgData name="Tina Oliveira" userId="c1b3e0367b751193" providerId="LiveId" clId="{A05141F8-E9A7-4CAC-810F-FD922DCC04FD}" dt="2024-10-20T02:12:10.598" v="440" actId="47"/>
        <pc:sldMkLst>
          <pc:docMk/>
          <pc:sldMk cId="215594431" sldId="282"/>
        </pc:sldMkLst>
        <pc:spChg chg="add mod">
          <ac:chgData name="Tina Oliveira" userId="c1b3e0367b751193" providerId="LiveId" clId="{A05141F8-E9A7-4CAC-810F-FD922DCC04FD}" dt="2024-10-20T01:16:52.099" v="318" actId="1076"/>
          <ac:spMkLst>
            <pc:docMk/>
            <pc:sldMk cId="215594431" sldId="282"/>
            <ac:spMk id="2" creationId="{CF68538F-45D0-5DB3-83B8-DB0CC1264258}"/>
          </ac:spMkLst>
        </pc:spChg>
        <pc:spChg chg="add mod">
          <ac:chgData name="Tina Oliveira" userId="c1b3e0367b751193" providerId="LiveId" clId="{A05141F8-E9A7-4CAC-810F-FD922DCC04FD}" dt="2024-10-20T01:15:39.702" v="311" actId="692"/>
          <ac:spMkLst>
            <pc:docMk/>
            <pc:sldMk cId="215594431" sldId="282"/>
            <ac:spMk id="3" creationId="{4EA6095D-CA61-ED38-9547-A58E9CAC730A}"/>
          </ac:spMkLst>
        </pc:spChg>
        <pc:picChg chg="mod">
          <ac:chgData name="Tina Oliveira" userId="c1b3e0367b751193" providerId="LiveId" clId="{A05141F8-E9A7-4CAC-810F-FD922DCC04FD}" dt="2024-10-20T01:14:40.678" v="305" actId="1076"/>
          <ac:picMkLst>
            <pc:docMk/>
            <pc:sldMk cId="215594431" sldId="282"/>
            <ac:picMk id="5" creationId="{70DBB7B5-89D9-E908-239B-D3A31611690E}"/>
          </ac:picMkLst>
        </pc:picChg>
      </pc:sldChg>
      <pc:sldChg chg="del">
        <pc:chgData name="Tina Oliveira" userId="c1b3e0367b751193" providerId="LiveId" clId="{A05141F8-E9A7-4CAC-810F-FD922DCC04FD}" dt="2024-10-20T00:32:29.811" v="0" actId="47"/>
        <pc:sldMkLst>
          <pc:docMk/>
          <pc:sldMk cId="0" sldId="283"/>
        </pc:sldMkLst>
      </pc:sldChg>
      <pc:sldChg chg="addSp delSp modSp add del mod">
        <pc:chgData name="Tina Oliveira" userId="c1b3e0367b751193" providerId="LiveId" clId="{A05141F8-E9A7-4CAC-810F-FD922DCC04FD}" dt="2024-10-20T02:32:46.617" v="2089" actId="47"/>
        <pc:sldMkLst>
          <pc:docMk/>
          <pc:sldMk cId="1291749575" sldId="283"/>
        </pc:sldMkLst>
        <pc:spChg chg="mod">
          <ac:chgData name="Tina Oliveira" userId="c1b3e0367b751193" providerId="LiveId" clId="{A05141F8-E9A7-4CAC-810F-FD922DCC04FD}" dt="2024-10-20T01:57:39.373" v="330" actId="165"/>
          <ac:spMkLst>
            <pc:docMk/>
            <pc:sldMk cId="1291749575" sldId="283"/>
            <ac:spMk id="7" creationId="{C858EB27-1BA2-D37E-C959-502D4339FBD3}"/>
          </ac:spMkLst>
        </pc:spChg>
        <pc:spChg chg="add del mod">
          <ac:chgData name="Tina Oliveira" userId="c1b3e0367b751193" providerId="LiveId" clId="{A05141F8-E9A7-4CAC-810F-FD922DCC04FD}" dt="2024-10-20T02:17:51.957" v="685" actId="478"/>
          <ac:spMkLst>
            <pc:docMk/>
            <pc:sldMk cId="1291749575" sldId="283"/>
            <ac:spMk id="11" creationId="{32B43242-3502-BE2E-E701-125F1D613B88}"/>
          </ac:spMkLst>
        </pc:spChg>
        <pc:spChg chg="add mod">
          <ac:chgData name="Tina Oliveira" userId="c1b3e0367b751193" providerId="LiveId" clId="{A05141F8-E9A7-4CAC-810F-FD922DCC04FD}" dt="2024-10-20T02:01:58.668" v="434" actId="1076"/>
          <ac:spMkLst>
            <pc:docMk/>
            <pc:sldMk cId="1291749575" sldId="283"/>
            <ac:spMk id="12" creationId="{1DD0DC80-7309-CE32-5BEE-4B7EEF34260B}"/>
          </ac:spMkLst>
        </pc:spChg>
        <pc:grpChg chg="add del mod">
          <ac:chgData name="Tina Oliveira" userId="c1b3e0367b751193" providerId="LiveId" clId="{A05141F8-E9A7-4CAC-810F-FD922DCC04FD}" dt="2024-10-20T01:57:39.373" v="330" actId="165"/>
          <ac:grpSpMkLst>
            <pc:docMk/>
            <pc:sldMk cId="1291749575" sldId="283"/>
            <ac:grpSpMk id="2" creationId="{DB2908CB-25A5-94C5-B5CA-44F4E280DF05}"/>
          </ac:grpSpMkLst>
        </pc:grpChg>
        <pc:grpChg chg="mod topLvl">
          <ac:chgData name="Tina Oliveira" userId="c1b3e0367b751193" providerId="LiveId" clId="{A05141F8-E9A7-4CAC-810F-FD922DCC04FD}" dt="2024-10-20T01:57:49.782" v="331" actId="164"/>
          <ac:grpSpMkLst>
            <pc:docMk/>
            <pc:sldMk cId="1291749575" sldId="283"/>
            <ac:grpSpMk id="5" creationId="{7BA8DB60-4F3A-7AAE-52CC-2B90E548CD8E}"/>
          </ac:grpSpMkLst>
        </pc:grpChg>
        <pc:grpChg chg="add del mod">
          <ac:chgData name="Tina Oliveira" userId="c1b3e0367b751193" providerId="LiveId" clId="{A05141F8-E9A7-4CAC-810F-FD922DCC04FD}" dt="2024-10-20T01:58:02.757" v="332" actId="21"/>
          <ac:grpSpMkLst>
            <pc:docMk/>
            <pc:sldMk cId="1291749575" sldId="283"/>
            <ac:grpSpMk id="8" creationId="{E28E3274-165B-BBAB-1452-93727AB9D8F5}"/>
          </ac:grpSpMkLst>
        </pc:grpChg>
        <pc:picChg chg="mod topLvl">
          <ac:chgData name="Tina Oliveira" userId="c1b3e0367b751193" providerId="LiveId" clId="{A05141F8-E9A7-4CAC-810F-FD922DCC04FD}" dt="2024-10-20T01:57:49.782" v="331" actId="164"/>
          <ac:picMkLst>
            <pc:docMk/>
            <pc:sldMk cId="1291749575" sldId="283"/>
            <ac:picMk id="3" creationId="{F98EC4A7-9405-FDB2-3C2E-E725A1043042}"/>
          </ac:picMkLst>
        </pc:picChg>
        <pc:picChg chg="mod topLvl">
          <ac:chgData name="Tina Oliveira" userId="c1b3e0367b751193" providerId="LiveId" clId="{A05141F8-E9A7-4CAC-810F-FD922DCC04FD}" dt="2024-10-20T01:57:49.782" v="331" actId="164"/>
          <ac:picMkLst>
            <pc:docMk/>
            <pc:sldMk cId="1291749575" sldId="283"/>
            <ac:picMk id="4" creationId="{EE7B3D42-9630-7A3D-73A1-0D7BB7F06A25}"/>
          </ac:picMkLst>
        </pc:picChg>
        <pc:picChg chg="mod">
          <ac:chgData name="Tina Oliveira" userId="c1b3e0367b751193" providerId="LiveId" clId="{A05141F8-E9A7-4CAC-810F-FD922DCC04FD}" dt="2024-10-20T01:57:39.373" v="330" actId="165"/>
          <ac:picMkLst>
            <pc:docMk/>
            <pc:sldMk cId="1291749575" sldId="283"/>
            <ac:picMk id="6" creationId="{4DEB6C3A-43D1-87C6-5DEB-C5A6F4D6AF43}"/>
          </ac:picMkLst>
        </pc:picChg>
        <pc:picChg chg="del mod">
          <ac:chgData name="Tina Oliveira" userId="c1b3e0367b751193" providerId="LiveId" clId="{A05141F8-E9A7-4CAC-810F-FD922DCC04FD}" dt="2024-10-20T02:17:51.957" v="685" actId="478"/>
          <ac:picMkLst>
            <pc:docMk/>
            <pc:sldMk cId="1291749575" sldId="283"/>
            <ac:picMk id="9" creationId="{3A94554D-FE39-2C6C-A7F5-1BB938BD2530}"/>
          </ac:picMkLst>
        </pc:picChg>
        <pc:picChg chg="del mod">
          <ac:chgData name="Tina Oliveira" userId="c1b3e0367b751193" providerId="LiveId" clId="{A05141F8-E9A7-4CAC-810F-FD922DCC04FD}" dt="2024-10-20T02:17:51.957" v="685" actId="478"/>
          <ac:picMkLst>
            <pc:docMk/>
            <pc:sldMk cId="1291749575" sldId="283"/>
            <ac:picMk id="1026" creationId="{7AE52673-0053-617B-2A87-89D6F13CAFFE}"/>
          </ac:picMkLst>
        </pc:picChg>
      </pc:sldChg>
      <pc:sldChg chg="addSp delSp modSp add mod">
        <pc:chgData name="Tina Oliveira" userId="c1b3e0367b751193" providerId="LiveId" clId="{A05141F8-E9A7-4CAC-810F-FD922DCC04FD}" dt="2024-10-20T02:17:20.025" v="684" actId="478"/>
        <pc:sldMkLst>
          <pc:docMk/>
          <pc:sldMk cId="1098795537" sldId="284"/>
        </pc:sldMkLst>
        <pc:spChg chg="add mod">
          <ac:chgData name="Tina Oliveira" userId="c1b3e0367b751193" providerId="LiveId" clId="{A05141F8-E9A7-4CAC-810F-FD922DCC04FD}" dt="2024-10-20T02:15:24.490" v="532" actId="1582"/>
          <ac:spMkLst>
            <pc:docMk/>
            <pc:sldMk cId="1098795537" sldId="284"/>
            <ac:spMk id="2" creationId="{74B754DD-5BD2-5A02-93AE-870C6809CBD0}"/>
          </ac:spMkLst>
        </pc:spChg>
        <pc:spChg chg="add mod">
          <ac:chgData name="Tina Oliveira" userId="c1b3e0367b751193" providerId="LiveId" clId="{A05141F8-E9A7-4CAC-810F-FD922DCC04FD}" dt="2024-10-20T02:15:33.489" v="533" actId="1582"/>
          <ac:spMkLst>
            <pc:docMk/>
            <pc:sldMk cId="1098795537" sldId="284"/>
            <ac:spMk id="3" creationId="{F148F477-B97B-C332-D145-3EE62C61E6A4}"/>
          </ac:spMkLst>
        </pc:spChg>
        <pc:spChg chg="add mod">
          <ac:chgData name="Tina Oliveira" userId="c1b3e0367b751193" providerId="LiveId" clId="{A05141F8-E9A7-4CAC-810F-FD922DCC04FD}" dt="2024-10-20T02:15:55.125" v="591" actId="1582"/>
          <ac:spMkLst>
            <pc:docMk/>
            <pc:sldMk cId="1098795537" sldId="284"/>
            <ac:spMk id="4" creationId="{4534272F-AFAE-0572-4F73-CD05774A7969}"/>
          </ac:spMkLst>
        </pc:spChg>
        <pc:spChg chg="add del mod">
          <ac:chgData name="Tina Oliveira" userId="c1b3e0367b751193" providerId="LiveId" clId="{A05141F8-E9A7-4CAC-810F-FD922DCC04FD}" dt="2024-10-20T02:17:20.025" v="684" actId="478"/>
          <ac:spMkLst>
            <pc:docMk/>
            <pc:sldMk cId="1098795537" sldId="284"/>
            <ac:spMk id="6" creationId="{7D8285B0-DF1C-9B95-62CB-FDCEEA52821D}"/>
          </ac:spMkLst>
        </pc:spChg>
        <pc:spChg chg="add del mod">
          <ac:chgData name="Tina Oliveira" userId="c1b3e0367b751193" providerId="LiveId" clId="{A05141F8-E9A7-4CAC-810F-FD922DCC04FD}" dt="2024-10-20T02:17:20.025" v="684" actId="478"/>
          <ac:spMkLst>
            <pc:docMk/>
            <pc:sldMk cId="1098795537" sldId="284"/>
            <ac:spMk id="7" creationId="{5482D840-1880-F9BD-A517-B2FAF21F66C4}"/>
          </ac:spMkLst>
        </pc:spChg>
      </pc:sldChg>
      <pc:sldChg chg="addSp modSp add del">
        <pc:chgData name="Tina Oliveira" userId="c1b3e0367b751193" providerId="LiveId" clId="{A05141F8-E9A7-4CAC-810F-FD922DCC04FD}" dt="2024-10-20T02:12:00.887" v="438" actId="2890"/>
        <pc:sldMkLst>
          <pc:docMk/>
          <pc:sldMk cId="1550009099" sldId="284"/>
        </pc:sldMkLst>
        <pc:spChg chg="add mod">
          <ac:chgData name="Tina Oliveira" userId="c1b3e0367b751193" providerId="LiveId" clId="{A05141F8-E9A7-4CAC-810F-FD922DCC04FD}" dt="2024-10-20T02:11:51.775" v="437"/>
          <ac:spMkLst>
            <pc:docMk/>
            <pc:sldMk cId="1550009099" sldId="284"/>
            <ac:spMk id="4" creationId="{6A5A85DB-F36F-4834-2130-8F7FCF4A3FE3}"/>
          </ac:spMkLst>
        </pc:spChg>
      </pc:sldChg>
      <pc:sldChg chg="del">
        <pc:chgData name="Tina Oliveira" userId="c1b3e0367b751193" providerId="LiveId" clId="{A05141F8-E9A7-4CAC-810F-FD922DCC04FD}" dt="2024-10-20T00:32:29.811" v="0" actId="47"/>
        <pc:sldMkLst>
          <pc:docMk/>
          <pc:sldMk cId="0" sldId="285"/>
        </pc:sldMkLst>
      </pc:sldChg>
      <pc:sldChg chg="add modNotesTx">
        <pc:chgData name="Tina Oliveira" userId="c1b3e0367b751193" providerId="LiveId" clId="{A05141F8-E9A7-4CAC-810F-FD922DCC04FD}" dt="2024-10-21T01:18:49.095" v="2159" actId="20577"/>
        <pc:sldMkLst>
          <pc:docMk/>
          <pc:sldMk cId="1312100068" sldId="285"/>
        </pc:sldMkLst>
      </pc:sldChg>
      <pc:sldChg chg="del">
        <pc:chgData name="Tina Oliveira" userId="c1b3e0367b751193" providerId="LiveId" clId="{A05141F8-E9A7-4CAC-810F-FD922DCC04FD}" dt="2024-10-20T00:32:29.811" v="0" actId="47"/>
        <pc:sldMkLst>
          <pc:docMk/>
          <pc:sldMk cId="0" sldId="286"/>
        </pc:sldMkLst>
      </pc:sldChg>
      <pc:sldChg chg="addSp delSp modSp add del mod setBg">
        <pc:chgData name="Tina Oliveira" userId="c1b3e0367b751193" providerId="LiveId" clId="{A05141F8-E9A7-4CAC-810F-FD922DCC04FD}" dt="2024-10-20T02:32:46.617" v="2089" actId="47"/>
        <pc:sldMkLst>
          <pc:docMk/>
          <pc:sldMk cId="2832147486" sldId="286"/>
        </pc:sldMkLst>
        <pc:spChg chg="del">
          <ac:chgData name="Tina Oliveira" userId="c1b3e0367b751193" providerId="LiveId" clId="{A05141F8-E9A7-4CAC-810F-FD922DCC04FD}" dt="2024-10-20T02:18:22.018" v="716" actId="478"/>
          <ac:spMkLst>
            <pc:docMk/>
            <pc:sldMk cId="2832147486" sldId="286"/>
            <ac:spMk id="2" creationId="{74B754DD-5BD2-5A02-93AE-870C6809CBD0}"/>
          </ac:spMkLst>
        </pc:spChg>
        <pc:spChg chg="del">
          <ac:chgData name="Tina Oliveira" userId="c1b3e0367b751193" providerId="LiveId" clId="{A05141F8-E9A7-4CAC-810F-FD922DCC04FD}" dt="2024-10-20T02:18:22.018" v="716" actId="478"/>
          <ac:spMkLst>
            <pc:docMk/>
            <pc:sldMk cId="2832147486" sldId="286"/>
            <ac:spMk id="3" creationId="{F148F477-B97B-C332-D145-3EE62C61E6A4}"/>
          </ac:spMkLst>
        </pc:spChg>
        <pc:spChg chg="del">
          <ac:chgData name="Tina Oliveira" userId="c1b3e0367b751193" providerId="LiveId" clId="{A05141F8-E9A7-4CAC-810F-FD922DCC04FD}" dt="2024-10-20T02:18:22.018" v="716" actId="478"/>
          <ac:spMkLst>
            <pc:docMk/>
            <pc:sldMk cId="2832147486" sldId="286"/>
            <ac:spMk id="4" creationId="{4534272F-AFAE-0572-4F73-CD05774A7969}"/>
          </ac:spMkLst>
        </pc:spChg>
        <pc:spChg chg="del">
          <ac:chgData name="Tina Oliveira" userId="c1b3e0367b751193" providerId="LiveId" clId="{A05141F8-E9A7-4CAC-810F-FD922DCC04FD}" dt="2024-10-20T02:18:22.018" v="716" actId="478"/>
          <ac:spMkLst>
            <pc:docMk/>
            <pc:sldMk cId="2832147486" sldId="286"/>
            <ac:spMk id="6" creationId="{7D8285B0-DF1C-9B95-62CB-FDCEEA52821D}"/>
          </ac:spMkLst>
        </pc:spChg>
        <pc:spChg chg="del">
          <ac:chgData name="Tina Oliveira" userId="c1b3e0367b751193" providerId="LiveId" clId="{A05141F8-E9A7-4CAC-810F-FD922DCC04FD}" dt="2024-10-20T02:18:22.018" v="716" actId="478"/>
          <ac:spMkLst>
            <pc:docMk/>
            <pc:sldMk cId="2832147486" sldId="286"/>
            <ac:spMk id="7" creationId="{5482D840-1880-F9BD-A517-B2FAF21F66C4}"/>
          </ac:spMkLst>
        </pc:spChg>
        <pc:spChg chg="add del mod">
          <ac:chgData name="Tina Oliveira" userId="c1b3e0367b751193" providerId="LiveId" clId="{A05141F8-E9A7-4CAC-810F-FD922DCC04FD}" dt="2024-10-20T02:29:19.642" v="1957" actId="21"/>
          <ac:spMkLst>
            <pc:docMk/>
            <pc:sldMk cId="2832147486" sldId="286"/>
            <ac:spMk id="8" creationId="{EB245A8E-B766-05C1-3C6F-FDACB86FDC5A}"/>
          </ac:spMkLst>
        </pc:spChg>
        <pc:spChg chg="mod">
          <ac:chgData name="Tina Oliveira" userId="c1b3e0367b751193" providerId="LiveId" clId="{A05141F8-E9A7-4CAC-810F-FD922DCC04FD}" dt="2024-10-20T02:28:07.904" v="1941" actId="403"/>
          <ac:spMkLst>
            <pc:docMk/>
            <pc:sldMk cId="2832147486" sldId="286"/>
            <ac:spMk id="199" creationId="{00000000-0000-0000-0000-000000000000}"/>
          </ac:spMkLst>
        </pc:spChg>
        <pc:spChg chg="add del">
          <ac:chgData name="Tina Oliveira" userId="c1b3e0367b751193" providerId="LiveId" clId="{A05141F8-E9A7-4CAC-810F-FD922DCC04FD}" dt="2024-10-20T02:27:14.239" v="1913" actId="26606"/>
          <ac:spMkLst>
            <pc:docMk/>
            <pc:sldMk cId="2832147486" sldId="286"/>
            <ac:spMk id="204" creationId="{7B831B6F-405A-4B47-B9BB-5CA88F285844}"/>
          </ac:spMkLst>
        </pc:spChg>
        <pc:spChg chg="add del">
          <ac:chgData name="Tina Oliveira" userId="c1b3e0367b751193" providerId="LiveId" clId="{A05141F8-E9A7-4CAC-810F-FD922DCC04FD}" dt="2024-10-20T02:27:14.239" v="1913" actId="26606"/>
          <ac:spMkLst>
            <pc:docMk/>
            <pc:sldMk cId="2832147486" sldId="286"/>
            <ac:spMk id="206" creationId="{15109354-9C5D-4F8C-B0E6-D1043C7BF20A}"/>
          </ac:spMkLst>
        </pc:spChg>
        <pc:spChg chg="add del">
          <ac:chgData name="Tina Oliveira" userId="c1b3e0367b751193" providerId="LiveId" clId="{A05141F8-E9A7-4CAC-810F-FD922DCC04FD}" dt="2024-10-20T02:27:14.239" v="1913" actId="26606"/>
          <ac:spMkLst>
            <pc:docMk/>
            <pc:sldMk cId="2832147486" sldId="286"/>
            <ac:spMk id="208" creationId="{49B530FE-A87D-41A0-A920-ADC6539EAA44}"/>
          </ac:spMkLst>
        </pc:spChg>
        <pc:spChg chg="add">
          <ac:chgData name="Tina Oliveira" userId="c1b3e0367b751193" providerId="LiveId" clId="{A05141F8-E9A7-4CAC-810F-FD922DCC04FD}" dt="2024-10-20T02:27:14.239" v="1913" actId="26606"/>
          <ac:spMkLst>
            <pc:docMk/>
            <pc:sldMk cId="2832147486" sldId="286"/>
            <ac:spMk id="213" creationId="{743AA782-23D1-4521-8CAD-47662984AA08}"/>
          </ac:spMkLst>
        </pc:spChg>
        <pc:spChg chg="add">
          <ac:chgData name="Tina Oliveira" userId="c1b3e0367b751193" providerId="LiveId" clId="{A05141F8-E9A7-4CAC-810F-FD922DCC04FD}" dt="2024-10-20T02:27:14.239" v="1913" actId="26606"/>
          <ac:spMkLst>
            <pc:docMk/>
            <pc:sldMk cId="2832147486" sldId="286"/>
            <ac:spMk id="215" creationId="{71877DBC-BB60-40F0-AC93-2ACDBAAE60CE}"/>
          </ac:spMkLst>
        </pc:spChg>
        <pc:picChg chg="del">
          <ac:chgData name="Tina Oliveira" userId="c1b3e0367b751193" providerId="LiveId" clId="{A05141F8-E9A7-4CAC-810F-FD922DCC04FD}" dt="2024-10-20T02:18:17.251" v="715" actId="478"/>
          <ac:picMkLst>
            <pc:docMk/>
            <pc:sldMk cId="2832147486" sldId="286"/>
            <ac:picMk id="5" creationId="{70DBB7B5-89D9-E908-239B-D3A31611690E}"/>
          </ac:picMkLst>
        </pc:picChg>
        <pc:picChg chg="add del mod ord">
          <ac:chgData name="Tina Oliveira" userId="c1b3e0367b751193" providerId="LiveId" clId="{A05141F8-E9A7-4CAC-810F-FD922DCC04FD}" dt="2024-10-20T02:26:59.059" v="1909" actId="478"/>
          <ac:picMkLst>
            <pc:docMk/>
            <pc:sldMk cId="2832147486" sldId="286"/>
            <ac:picMk id="10" creationId="{6D4AF2EC-0741-F0B6-DDF7-34893DE9AE48}"/>
          </ac:picMkLst>
        </pc:picChg>
        <pc:picChg chg="add del mod ord">
          <ac:chgData name="Tina Oliveira" userId="c1b3e0367b751193" providerId="LiveId" clId="{A05141F8-E9A7-4CAC-810F-FD922DCC04FD}" dt="2024-10-20T02:29:29.065" v="1960" actId="21"/>
          <ac:picMkLst>
            <pc:docMk/>
            <pc:sldMk cId="2832147486" sldId="286"/>
            <ac:picMk id="12" creationId="{7156279E-8891-4F0B-DF34-D3AA4E239F55}"/>
          </ac:picMkLst>
        </pc:picChg>
        <pc:picChg chg="mod ord">
          <ac:chgData name="Tina Oliveira" userId="c1b3e0367b751193" providerId="LiveId" clId="{A05141F8-E9A7-4CAC-810F-FD922DCC04FD}" dt="2024-10-20T02:27:18.460" v="1914" actId="27614"/>
          <ac:picMkLst>
            <pc:docMk/>
            <pc:sldMk cId="2832147486" sldId="286"/>
            <ac:picMk id="197" creationId="{00000000-0000-0000-0000-000000000000}"/>
          </ac:picMkLst>
        </pc:picChg>
        <pc:picChg chg="ord">
          <ac:chgData name="Tina Oliveira" userId="c1b3e0367b751193" providerId="LiveId" clId="{A05141F8-E9A7-4CAC-810F-FD922DCC04FD}" dt="2024-10-20T02:25:45.020" v="1908" actId="26606"/>
          <ac:picMkLst>
            <pc:docMk/>
            <pc:sldMk cId="2832147486" sldId="286"/>
            <ac:picMk id="198" creationId="{00000000-0000-0000-0000-000000000000}"/>
          </ac:picMkLst>
        </pc:picChg>
      </pc:sldChg>
      <pc:sldChg chg="addSp delSp modSp add mod">
        <pc:chgData name="Tina Oliveira" userId="c1b3e0367b751193" providerId="LiveId" clId="{A05141F8-E9A7-4CAC-810F-FD922DCC04FD}" dt="2024-10-20T02:32:35.960" v="2088" actId="403"/>
        <pc:sldMkLst>
          <pc:docMk/>
          <pc:sldMk cId="1465463482" sldId="287"/>
        </pc:sldMkLst>
        <pc:spChg chg="del">
          <ac:chgData name="Tina Oliveira" userId="c1b3e0367b751193" providerId="LiveId" clId="{A05141F8-E9A7-4CAC-810F-FD922DCC04FD}" dt="2024-10-20T02:29:13.333" v="1956" actId="478"/>
          <ac:spMkLst>
            <pc:docMk/>
            <pc:sldMk cId="1465463482" sldId="287"/>
            <ac:spMk id="2" creationId="{74B754DD-5BD2-5A02-93AE-870C6809CBD0}"/>
          </ac:spMkLst>
        </pc:spChg>
        <pc:spChg chg="del">
          <ac:chgData name="Tina Oliveira" userId="c1b3e0367b751193" providerId="LiveId" clId="{A05141F8-E9A7-4CAC-810F-FD922DCC04FD}" dt="2024-10-20T02:29:13.333" v="1956" actId="478"/>
          <ac:spMkLst>
            <pc:docMk/>
            <pc:sldMk cId="1465463482" sldId="287"/>
            <ac:spMk id="3" creationId="{F148F477-B97B-C332-D145-3EE62C61E6A4}"/>
          </ac:spMkLst>
        </pc:spChg>
        <pc:spChg chg="del">
          <ac:chgData name="Tina Oliveira" userId="c1b3e0367b751193" providerId="LiveId" clId="{A05141F8-E9A7-4CAC-810F-FD922DCC04FD}" dt="2024-10-20T02:29:13.333" v="1956" actId="478"/>
          <ac:spMkLst>
            <pc:docMk/>
            <pc:sldMk cId="1465463482" sldId="287"/>
            <ac:spMk id="4" creationId="{4534272F-AFAE-0572-4F73-CD05774A7969}"/>
          </ac:spMkLst>
        </pc:spChg>
        <pc:spChg chg="del">
          <ac:chgData name="Tina Oliveira" userId="c1b3e0367b751193" providerId="LiveId" clId="{A05141F8-E9A7-4CAC-810F-FD922DCC04FD}" dt="2024-10-20T02:29:13.333" v="1956" actId="478"/>
          <ac:spMkLst>
            <pc:docMk/>
            <pc:sldMk cId="1465463482" sldId="287"/>
            <ac:spMk id="6" creationId="{7D8285B0-DF1C-9B95-62CB-FDCEEA52821D}"/>
          </ac:spMkLst>
        </pc:spChg>
        <pc:spChg chg="del">
          <ac:chgData name="Tina Oliveira" userId="c1b3e0367b751193" providerId="LiveId" clId="{A05141F8-E9A7-4CAC-810F-FD922DCC04FD}" dt="2024-10-20T02:29:13.333" v="1956" actId="478"/>
          <ac:spMkLst>
            <pc:docMk/>
            <pc:sldMk cId="1465463482" sldId="287"/>
            <ac:spMk id="7" creationId="{5482D840-1880-F9BD-A517-B2FAF21F66C4}"/>
          </ac:spMkLst>
        </pc:spChg>
        <pc:spChg chg="add mod">
          <ac:chgData name="Tina Oliveira" userId="c1b3e0367b751193" providerId="LiveId" clId="{A05141F8-E9A7-4CAC-810F-FD922DCC04FD}" dt="2024-10-20T02:32:35.960" v="2088" actId="403"/>
          <ac:spMkLst>
            <pc:docMk/>
            <pc:sldMk cId="1465463482" sldId="287"/>
            <ac:spMk id="8" creationId="{EB245A8E-B766-05C1-3C6F-FDACB86FDC5A}"/>
          </ac:spMkLst>
        </pc:spChg>
        <pc:spChg chg="mod">
          <ac:chgData name="Tina Oliveira" userId="c1b3e0367b751193" providerId="LiveId" clId="{A05141F8-E9A7-4CAC-810F-FD922DCC04FD}" dt="2024-10-20T02:30:05.317" v="1995" actId="403"/>
          <ac:spMkLst>
            <pc:docMk/>
            <pc:sldMk cId="1465463482" sldId="287"/>
            <ac:spMk id="199" creationId="{00000000-0000-0000-0000-000000000000}"/>
          </ac:spMkLst>
        </pc:spChg>
        <pc:picChg chg="del">
          <ac:chgData name="Tina Oliveira" userId="c1b3e0367b751193" providerId="LiveId" clId="{A05141F8-E9A7-4CAC-810F-FD922DCC04FD}" dt="2024-10-20T02:29:10.386" v="1955" actId="478"/>
          <ac:picMkLst>
            <pc:docMk/>
            <pc:sldMk cId="1465463482" sldId="287"/>
            <ac:picMk id="5" creationId="{70DBB7B5-89D9-E908-239B-D3A31611690E}"/>
          </ac:picMkLst>
        </pc:picChg>
        <pc:picChg chg="add mod">
          <ac:chgData name="Tina Oliveira" userId="c1b3e0367b751193" providerId="LiveId" clId="{A05141F8-E9A7-4CAC-810F-FD922DCC04FD}" dt="2024-10-20T02:29:35.098" v="1962" actId="1076"/>
          <ac:picMkLst>
            <pc:docMk/>
            <pc:sldMk cId="1465463482" sldId="287"/>
            <ac:picMk id="12" creationId="{7156279E-8891-4F0B-DF34-D3AA4E239F5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c1b3e0367b751193/@_Wataniba/COP-biodiversity/Eventos/Mineria_COP16_21jun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Minería!$B$1</c:f>
              <c:strCache>
                <c:ptCount val="1"/>
                <c:pt idx="0">
                  <c:v>Mineria (30)</c:v>
                </c:pt>
              </c:strCache>
            </c:strRef>
          </c:tx>
          <c:spPr>
            <a:ln w="31750" cap="rnd">
              <a:solidFill>
                <a:schemeClr val="accent2"/>
              </a:solidFill>
              <a:round/>
            </a:ln>
            <a:effectLst/>
          </c:spPr>
          <c:marker>
            <c:symbol val="circle"/>
            <c:size val="17"/>
            <c:spPr>
              <a:solidFill>
                <a:schemeClr val="accent2"/>
              </a:solidFill>
              <a:ln>
                <a:no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V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Minería!$A$2:$A$40</c:f>
              <c:numCache>
                <c:formatCode>General</c:formatCode>
                <c:ptCount val="39"/>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numCache>
            </c:numRef>
          </c:cat>
          <c:val>
            <c:numRef>
              <c:f>Minería!$B$2:$B$40</c:f>
              <c:numCache>
                <c:formatCode>0.0</c:formatCode>
                <c:ptCount val="39"/>
                <c:pt idx="0">
                  <c:v>674.590152040676</c:v>
                </c:pt>
                <c:pt idx="1">
                  <c:v>735.07858789986699</c:v>
                </c:pt>
                <c:pt idx="2">
                  <c:v>871.30138114057604</c:v>
                </c:pt>
                <c:pt idx="3">
                  <c:v>1024.2310629993401</c:v>
                </c:pt>
                <c:pt idx="4">
                  <c:v>1205.2415570144899</c:v>
                </c:pt>
                <c:pt idx="5">
                  <c:v>1305.1085294669399</c:v>
                </c:pt>
                <c:pt idx="6">
                  <c:v>1371.6727291244099</c:v>
                </c:pt>
                <c:pt idx="7">
                  <c:v>1473.61478899963</c:v>
                </c:pt>
                <c:pt idx="8">
                  <c:v>1501.32893043374</c:v>
                </c:pt>
                <c:pt idx="9">
                  <c:v>1554.34100663207</c:v>
                </c:pt>
                <c:pt idx="10">
                  <c:v>1640.1570965623</c:v>
                </c:pt>
                <c:pt idx="11">
                  <c:v>1706.97520849284</c:v>
                </c:pt>
                <c:pt idx="12">
                  <c:v>1799.30303263786</c:v>
                </c:pt>
                <c:pt idx="13">
                  <c:v>1883.7590320177501</c:v>
                </c:pt>
                <c:pt idx="14">
                  <c:v>1961.18896600214</c:v>
                </c:pt>
                <c:pt idx="15">
                  <c:v>2081.2920103183001</c:v>
                </c:pt>
                <c:pt idx="16">
                  <c:v>2157.48632714223</c:v>
                </c:pt>
                <c:pt idx="17">
                  <c:v>2228.1954822604598</c:v>
                </c:pt>
                <c:pt idx="18">
                  <c:v>2332.9881356363398</c:v>
                </c:pt>
                <c:pt idx="19">
                  <c:v>2425.54897478158</c:v>
                </c:pt>
                <c:pt idx="20">
                  <c:v>2587.01820556651</c:v>
                </c:pt>
                <c:pt idx="21">
                  <c:v>2729.2639710028302</c:v>
                </c:pt>
                <c:pt idx="22">
                  <c:v>2852.3323994366101</c:v>
                </c:pt>
                <c:pt idx="23">
                  <c:v>3025.2804403576301</c:v>
                </c:pt>
                <c:pt idx="24">
                  <c:v>3181.0081671370599</c:v>
                </c:pt>
                <c:pt idx="25">
                  <c:v>3333.2097988332598</c:v>
                </c:pt>
                <c:pt idx="26">
                  <c:v>3569.2384693294898</c:v>
                </c:pt>
                <c:pt idx="27">
                  <c:v>3839.9146930790198</c:v>
                </c:pt>
                <c:pt idx="28">
                  <c:v>4129.4434838150601</c:v>
                </c:pt>
                <c:pt idx="29">
                  <c:v>4381.3171350660195</c:v>
                </c:pt>
                <c:pt idx="30">
                  <c:v>4636.9907381993498</c:v>
                </c:pt>
                <c:pt idx="31">
                  <c:v>4892.5011683297498</c:v>
                </c:pt>
                <c:pt idx="32">
                  <c:v>5182.2117785276196</c:v>
                </c:pt>
                <c:pt idx="33">
                  <c:v>5444.6718576927196</c:v>
                </c:pt>
                <c:pt idx="34">
                  <c:v>5738.8926470733404</c:v>
                </c:pt>
                <c:pt idx="35">
                  <c:v>6075.6508628908496</c:v>
                </c:pt>
                <c:pt idx="36">
                  <c:v>6737.4658696248098</c:v>
                </c:pt>
                <c:pt idx="37">
                  <c:v>7394.0027560956896</c:v>
                </c:pt>
                <c:pt idx="38">
                  <c:v>7848.6688850748296</c:v>
                </c:pt>
              </c:numCache>
            </c:numRef>
          </c:val>
          <c:smooth val="0"/>
          <c:extLst>
            <c:ext xmlns:c16="http://schemas.microsoft.com/office/drawing/2014/chart" uri="{C3380CC4-5D6E-409C-BE32-E72D297353CC}">
              <c16:uniqueId val="{00000000-1118-43A7-B9DF-F0991A081D3C}"/>
            </c:ext>
          </c:extLst>
        </c:ser>
        <c:dLbls>
          <c:dLblPos val="ctr"/>
          <c:showLegendKey val="0"/>
          <c:showVal val="1"/>
          <c:showCatName val="0"/>
          <c:showSerName val="0"/>
          <c:showPercent val="0"/>
          <c:showBubbleSize val="0"/>
        </c:dLbls>
        <c:marker val="1"/>
        <c:smooth val="0"/>
        <c:axId val="1686998784"/>
        <c:axId val="1686999744"/>
      </c:lineChart>
      <c:catAx>
        <c:axId val="168699878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VE"/>
                  <a:t>Ventana temporal de análisis</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VE"/>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VE"/>
          </a:p>
        </c:txPr>
        <c:crossAx val="1686999744"/>
        <c:crosses val="autoZero"/>
        <c:auto val="1"/>
        <c:lblAlgn val="ctr"/>
        <c:lblOffset val="100"/>
        <c:noMultiLvlLbl val="0"/>
      </c:catAx>
      <c:valAx>
        <c:axId val="16869997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VE"/>
                  <a:t>Superficie terrestre afectada por minería (km2)</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VE"/>
            </a:p>
          </c:txPr>
        </c:title>
        <c:numFmt formatCode="0" sourceLinked="0"/>
        <c:majorTickMark val="none"/>
        <c:minorTickMark val="none"/>
        <c:tickLblPos val="nextTo"/>
        <c:crossAx val="168699878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VE"/>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dirty="0"/>
          </a:p>
        </p:txBody>
      </p:sp>
      <p:sp>
        <p:nvSpPr>
          <p:cNvPr id="80" name="Google Shape;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b="0" i="0" dirty="0">
                <a:solidFill>
                  <a:srgbClr val="111111"/>
                </a:solidFill>
                <a:latin typeface="Calibri"/>
                <a:ea typeface="Calibri"/>
                <a:cs typeface="Calibri"/>
                <a:sym typeface="Calibri"/>
              </a:rPr>
              <a:t>On which Amazon </a:t>
            </a:r>
            <a:r>
              <a:rPr lang="en-US" sz="1200" b="0" i="0" dirty="0" err="1">
                <a:solidFill>
                  <a:srgbClr val="111111"/>
                </a:solidFill>
                <a:latin typeface="Calibri"/>
                <a:ea typeface="Calibri"/>
                <a:cs typeface="Calibri"/>
                <a:sym typeface="Calibri"/>
              </a:rPr>
              <a:t>Raisg</a:t>
            </a:r>
            <a:r>
              <a:rPr lang="en-US" sz="1200" b="0" i="0" dirty="0">
                <a:solidFill>
                  <a:srgbClr val="111111"/>
                </a:solidFill>
                <a:latin typeface="Calibri"/>
                <a:ea typeface="Calibri"/>
                <a:cs typeface="Calibri"/>
                <a:sym typeface="Calibri"/>
              </a:rPr>
              <a:t> works?, Amazonia can be defined considering different elements. In the case of </a:t>
            </a:r>
            <a:r>
              <a:rPr lang="en-US" sz="1200" b="0" i="0" dirty="0" err="1">
                <a:solidFill>
                  <a:srgbClr val="111111"/>
                </a:solidFill>
                <a:latin typeface="Calibri"/>
                <a:ea typeface="Calibri"/>
                <a:cs typeface="Calibri"/>
                <a:sym typeface="Calibri"/>
              </a:rPr>
              <a:t>Raisg</a:t>
            </a:r>
            <a:r>
              <a:rPr lang="en-US" sz="1200" b="0" i="0" dirty="0">
                <a:solidFill>
                  <a:srgbClr val="111111"/>
                </a:solidFill>
                <a:latin typeface="Calibri"/>
                <a:ea typeface="Calibri"/>
                <a:cs typeface="Calibri"/>
                <a:sym typeface="Calibri"/>
              </a:rPr>
              <a:t>, we work with the broadest limit, which considers biogeographical and hydrological elements, and in the case of Brazil and Ecuador, administrative issues. Thus, the Amazon region covers 8.5 million km2 and comprises 9 countries.</a:t>
            </a:r>
            <a:r>
              <a:rPr lang="es-ES" sz="1200" b="0" i="0" dirty="0">
                <a:solidFill>
                  <a:srgbClr val="111111"/>
                </a:solidFill>
                <a:latin typeface="Calibri"/>
                <a:ea typeface="Calibri"/>
                <a:cs typeface="Calibri"/>
                <a:sym typeface="Calibri"/>
              </a:rPr>
              <a:t> </a:t>
            </a:r>
            <a:r>
              <a:rPr lang="en-US" sz="1200" b="0" i="0" dirty="0">
                <a:solidFill>
                  <a:srgbClr val="111111"/>
                </a:solidFill>
                <a:latin typeface="Calibri"/>
                <a:ea typeface="Calibri"/>
                <a:cs typeface="Calibri"/>
                <a:sym typeface="Calibri"/>
              </a:rPr>
              <a:t>In this way, the different ecological elements that give unity to the region as well as various cultural aspects are considered. One of the characteristic elements of the Amazon is its extensive forest cover that reaches more than 6 million square kilometers and precisely for this reason deforestation is one of the main concerns.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e270bc6af2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e270bc6af2_2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err="1"/>
              <a:t>Proporción</a:t>
            </a:r>
            <a:r>
              <a:rPr lang="en-US" dirty="0"/>
              <a:t> </a:t>
            </a:r>
            <a:r>
              <a:rPr lang="en-US" dirty="0" err="1"/>
              <a:t>directamente</a:t>
            </a:r>
            <a:r>
              <a:rPr lang="en-US" dirty="0"/>
              <a:t> </a:t>
            </a:r>
            <a:r>
              <a:rPr lang="en-US" dirty="0" err="1"/>
              <a:t>impactada</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413189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e270bc6af2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1e270bc6af2_2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429115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3529501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5"/>
        <p:cNvGrpSpPr/>
        <p:nvPr/>
      </p:nvGrpSpPr>
      <p:grpSpPr>
        <a:xfrm>
          <a:off x="0" y="0"/>
          <a:ext cx="0" cy="0"/>
          <a:chOff x="0" y="0"/>
          <a:chExt cx="0" cy="0"/>
        </a:xfrm>
      </p:grpSpPr>
      <p:sp>
        <p:nvSpPr>
          <p:cNvPr id="16" name="Google Shape;1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4"/>
        <p:cNvGrpSpPr/>
        <p:nvPr/>
      </p:nvGrpSpPr>
      <p:grpSpPr>
        <a:xfrm>
          <a:off x="0" y="0"/>
          <a:ext cx="0" cy="0"/>
          <a:chOff x="0" y="0"/>
          <a:chExt cx="0" cy="0"/>
        </a:xfrm>
      </p:grpSpPr>
      <p:sp>
        <p:nvSpPr>
          <p:cNvPr id="25" name="Google Shape;25;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9"/>
        <p:cNvGrpSpPr/>
        <p:nvPr/>
      </p:nvGrpSpPr>
      <p:grpSpPr>
        <a:xfrm>
          <a:off x="0" y="0"/>
          <a:ext cx="0" cy="0"/>
          <a:chOff x="0" y="0"/>
          <a:chExt cx="0" cy="0"/>
        </a:xfrm>
      </p:grpSpPr>
      <p:sp>
        <p:nvSpPr>
          <p:cNvPr id="60" name="Google Shape;60;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9"/>
          <p:cNvSpPr>
            <a:spLocks noGrp="1"/>
          </p:cNvSpPr>
          <p:nvPr>
            <p:ph type="pic" idx="2"/>
          </p:nvPr>
        </p:nvSpPr>
        <p:spPr>
          <a:xfrm>
            <a:off x="5183188" y="987425"/>
            <a:ext cx="6172200" cy="4873625"/>
          </a:xfrm>
          <a:prstGeom prst="rect">
            <a:avLst/>
          </a:prstGeom>
          <a:noFill/>
          <a:ln>
            <a:noFill/>
          </a:ln>
        </p:spPr>
      </p:sp>
      <p:sp>
        <p:nvSpPr>
          <p:cNvPr id="62" name="Google Shape;62;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4" descr="Patrón de fondo&#10;&#10;Descripción generada automáticamente"/>
          <p:cNvPicPr preferRelativeResize="0"/>
          <p:nvPr/>
        </p:nvPicPr>
        <p:blipFill rotWithShape="1">
          <a:blip r:embed="rId3">
            <a:alphaModFix/>
          </a:blip>
          <a:srcRect/>
          <a:stretch/>
        </p:blipFill>
        <p:spPr>
          <a:xfrm>
            <a:off x="76200" y="0"/>
            <a:ext cx="6858000" cy="6858000"/>
          </a:xfrm>
          <a:prstGeom prst="rect">
            <a:avLst/>
          </a:prstGeom>
          <a:noFill/>
          <a:ln>
            <a:noFill/>
          </a:ln>
        </p:spPr>
      </p:pic>
      <p:sp>
        <p:nvSpPr>
          <p:cNvPr id="83" name="Google Shape;83;p4"/>
          <p:cNvSpPr/>
          <p:nvPr/>
        </p:nvSpPr>
        <p:spPr>
          <a:xfrm>
            <a:off x="1272209" y="0"/>
            <a:ext cx="10919792" cy="6858000"/>
          </a:xfrm>
          <a:prstGeom prst="rect">
            <a:avLst/>
          </a:prstGeom>
          <a:solidFill>
            <a:srgbClr val="5B51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4"/>
          <p:cNvSpPr/>
          <p:nvPr/>
        </p:nvSpPr>
        <p:spPr>
          <a:xfrm>
            <a:off x="1272209" y="5522650"/>
            <a:ext cx="10919791" cy="13353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85" name="Google Shape;85;p4"/>
          <p:cNvPicPr preferRelativeResize="0"/>
          <p:nvPr/>
        </p:nvPicPr>
        <p:blipFill rotWithShape="1">
          <a:blip r:embed="rId4">
            <a:alphaModFix/>
          </a:blip>
          <a:srcRect/>
          <a:stretch/>
        </p:blipFill>
        <p:spPr>
          <a:xfrm>
            <a:off x="1362874" y="0"/>
            <a:ext cx="2241095" cy="1105226"/>
          </a:xfrm>
          <a:prstGeom prst="rect">
            <a:avLst/>
          </a:prstGeom>
          <a:noFill/>
          <a:ln>
            <a:noFill/>
          </a:ln>
        </p:spPr>
      </p:pic>
      <p:pic>
        <p:nvPicPr>
          <p:cNvPr id="86" name="Google Shape;86;p4" descr="Logotipo&#10;&#10;Descripción generada automáticamente"/>
          <p:cNvPicPr preferRelativeResize="0"/>
          <p:nvPr/>
        </p:nvPicPr>
        <p:blipFill rotWithShape="1">
          <a:blip r:embed="rId5">
            <a:alphaModFix/>
          </a:blip>
          <a:srcRect t="7000"/>
          <a:stretch/>
        </p:blipFill>
        <p:spPr>
          <a:xfrm>
            <a:off x="1395070" y="5594132"/>
            <a:ext cx="1310198" cy="1093248"/>
          </a:xfrm>
          <a:prstGeom prst="rect">
            <a:avLst/>
          </a:prstGeom>
          <a:noFill/>
          <a:ln>
            <a:noFill/>
          </a:ln>
        </p:spPr>
      </p:pic>
      <p:pic>
        <p:nvPicPr>
          <p:cNvPr id="87" name="Google Shape;87;p4" descr="Imagen que contiene dibujo, gato&#10;&#10;Descripción generada automáticamente"/>
          <p:cNvPicPr preferRelativeResize="0"/>
          <p:nvPr/>
        </p:nvPicPr>
        <p:blipFill rotWithShape="1">
          <a:blip r:embed="rId6">
            <a:alphaModFix/>
          </a:blip>
          <a:srcRect t="17823"/>
          <a:stretch/>
        </p:blipFill>
        <p:spPr>
          <a:xfrm>
            <a:off x="2534778" y="5728113"/>
            <a:ext cx="1266825" cy="865135"/>
          </a:xfrm>
          <a:prstGeom prst="rect">
            <a:avLst/>
          </a:prstGeom>
          <a:noFill/>
          <a:ln>
            <a:noFill/>
          </a:ln>
        </p:spPr>
      </p:pic>
      <p:pic>
        <p:nvPicPr>
          <p:cNvPr id="88" name="Google Shape;88;p4" descr="Texto&#10;&#10;Descripción generada automáticamente"/>
          <p:cNvPicPr preferRelativeResize="0"/>
          <p:nvPr/>
        </p:nvPicPr>
        <p:blipFill rotWithShape="1">
          <a:blip r:embed="rId7">
            <a:alphaModFix/>
          </a:blip>
          <a:srcRect/>
          <a:stretch/>
        </p:blipFill>
        <p:spPr>
          <a:xfrm>
            <a:off x="3655363" y="5782172"/>
            <a:ext cx="1656984" cy="777636"/>
          </a:xfrm>
          <a:prstGeom prst="rect">
            <a:avLst/>
          </a:prstGeom>
          <a:noFill/>
          <a:ln>
            <a:noFill/>
          </a:ln>
        </p:spPr>
      </p:pic>
      <p:pic>
        <p:nvPicPr>
          <p:cNvPr id="89" name="Google Shape;89;p4" descr="Logotipo, nombre de la empresa&#10;&#10;Descripción generada automáticamente"/>
          <p:cNvPicPr preferRelativeResize="0"/>
          <p:nvPr/>
        </p:nvPicPr>
        <p:blipFill rotWithShape="1">
          <a:blip r:embed="rId8">
            <a:alphaModFix/>
          </a:blip>
          <a:srcRect/>
          <a:stretch/>
        </p:blipFill>
        <p:spPr>
          <a:xfrm>
            <a:off x="7013373" y="5759422"/>
            <a:ext cx="1405510" cy="725761"/>
          </a:xfrm>
          <a:prstGeom prst="rect">
            <a:avLst/>
          </a:prstGeom>
          <a:noFill/>
          <a:ln>
            <a:noFill/>
          </a:ln>
        </p:spPr>
      </p:pic>
      <p:pic>
        <p:nvPicPr>
          <p:cNvPr id="90" name="Google Shape;90;p4" descr="Interfaz de usuario gráfica, Aplicación&#10;&#10;Descripción generada automáticamente"/>
          <p:cNvPicPr preferRelativeResize="0"/>
          <p:nvPr/>
        </p:nvPicPr>
        <p:blipFill rotWithShape="1">
          <a:blip r:embed="rId9">
            <a:alphaModFix/>
          </a:blip>
          <a:srcRect t="16872"/>
          <a:stretch/>
        </p:blipFill>
        <p:spPr>
          <a:xfrm>
            <a:off x="8330489" y="5801188"/>
            <a:ext cx="1748037" cy="712534"/>
          </a:xfrm>
          <a:prstGeom prst="rect">
            <a:avLst/>
          </a:prstGeom>
          <a:noFill/>
          <a:ln>
            <a:noFill/>
          </a:ln>
        </p:spPr>
      </p:pic>
      <p:pic>
        <p:nvPicPr>
          <p:cNvPr id="91" name="Google Shape;91;p4" descr="Una caricatura de una persona&#10;&#10;Descripción generada automáticamente con confianza baja"/>
          <p:cNvPicPr preferRelativeResize="0"/>
          <p:nvPr/>
        </p:nvPicPr>
        <p:blipFill rotWithShape="1">
          <a:blip r:embed="rId10">
            <a:alphaModFix/>
          </a:blip>
          <a:srcRect/>
          <a:stretch/>
        </p:blipFill>
        <p:spPr>
          <a:xfrm>
            <a:off x="9789137" y="5631582"/>
            <a:ext cx="1243204" cy="1117484"/>
          </a:xfrm>
          <a:prstGeom prst="rect">
            <a:avLst/>
          </a:prstGeom>
          <a:noFill/>
          <a:ln>
            <a:noFill/>
          </a:ln>
        </p:spPr>
      </p:pic>
      <p:pic>
        <p:nvPicPr>
          <p:cNvPr id="92" name="Google Shape;92;p4" descr="Logotipo&#10;&#10;Descripción generada automáticamente"/>
          <p:cNvPicPr preferRelativeResize="0"/>
          <p:nvPr/>
        </p:nvPicPr>
        <p:blipFill rotWithShape="1">
          <a:blip r:embed="rId11">
            <a:alphaModFix/>
          </a:blip>
          <a:srcRect/>
          <a:stretch/>
        </p:blipFill>
        <p:spPr>
          <a:xfrm>
            <a:off x="10884644" y="5610317"/>
            <a:ext cx="1128272" cy="1160013"/>
          </a:xfrm>
          <a:prstGeom prst="rect">
            <a:avLst/>
          </a:prstGeom>
          <a:noFill/>
          <a:ln>
            <a:noFill/>
          </a:ln>
        </p:spPr>
      </p:pic>
      <p:sp>
        <p:nvSpPr>
          <p:cNvPr id="93" name="Google Shape;93;p4"/>
          <p:cNvSpPr txBox="1"/>
          <p:nvPr/>
        </p:nvSpPr>
        <p:spPr>
          <a:xfrm>
            <a:off x="1396341" y="1496094"/>
            <a:ext cx="96360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dirty="0" err="1">
                <a:solidFill>
                  <a:schemeClr val="lt1"/>
                </a:solidFill>
                <a:latin typeface="Aptos Display" panose="020B0004020202020204" pitchFamily="34" charset="0"/>
                <a:sym typeface="Arial"/>
              </a:rPr>
              <a:t>Minería</a:t>
            </a:r>
            <a:r>
              <a:rPr lang="en-US" sz="3600" b="0" i="0" u="none" strike="noStrike" cap="none" dirty="0">
                <a:solidFill>
                  <a:schemeClr val="lt1"/>
                </a:solidFill>
                <a:latin typeface="Aptos Display" panose="020B0004020202020204" pitchFamily="34" charset="0"/>
                <a:sym typeface="Arial"/>
              </a:rPr>
              <a:t> </a:t>
            </a:r>
            <a:r>
              <a:rPr lang="en-US" sz="3600" b="0" i="0" u="none" strike="noStrike" cap="none" dirty="0" err="1">
                <a:solidFill>
                  <a:schemeClr val="lt1"/>
                </a:solidFill>
                <a:latin typeface="Aptos Display" panose="020B0004020202020204" pitchFamily="34" charset="0"/>
                <a:sym typeface="Arial"/>
              </a:rPr>
              <a:t>en</a:t>
            </a:r>
            <a:r>
              <a:rPr lang="en-US" sz="3600" b="0" i="0" u="none" strike="noStrike" cap="none" dirty="0">
                <a:solidFill>
                  <a:schemeClr val="lt1"/>
                </a:solidFill>
                <a:latin typeface="Aptos Display" panose="020B0004020202020204" pitchFamily="34" charset="0"/>
                <a:sym typeface="Arial"/>
              </a:rPr>
              <a:t> la </a:t>
            </a:r>
            <a:r>
              <a:rPr lang="en-US" sz="3600" b="0" i="0" u="none" strike="noStrike" cap="none" dirty="0" err="1">
                <a:solidFill>
                  <a:schemeClr val="lt1"/>
                </a:solidFill>
                <a:latin typeface="Aptos Display" panose="020B0004020202020204" pitchFamily="34" charset="0"/>
                <a:sym typeface="Arial"/>
              </a:rPr>
              <a:t>región</a:t>
            </a:r>
            <a:r>
              <a:rPr lang="en-US" sz="3600" b="0" i="0" u="none" strike="noStrike" cap="none" dirty="0">
                <a:solidFill>
                  <a:schemeClr val="lt1"/>
                </a:solidFill>
                <a:latin typeface="Aptos Display" panose="020B0004020202020204" pitchFamily="34" charset="0"/>
                <a:sym typeface="Arial"/>
              </a:rPr>
              <a:t> </a:t>
            </a:r>
            <a:r>
              <a:rPr lang="en-US" sz="3600" b="0" i="0" u="none" strike="noStrike" cap="none" dirty="0" err="1">
                <a:solidFill>
                  <a:schemeClr val="lt1"/>
                </a:solidFill>
                <a:latin typeface="Aptos Display" panose="020B0004020202020204" pitchFamily="34" charset="0"/>
                <a:sym typeface="Arial"/>
              </a:rPr>
              <a:t>Amazónica</a:t>
            </a:r>
            <a:endParaRPr dirty="0">
              <a:latin typeface="Aptos Display" panose="020B0004020202020204" pitchFamily="34" charset="0"/>
            </a:endParaRPr>
          </a:p>
        </p:txBody>
      </p:sp>
      <p:sp>
        <p:nvSpPr>
          <p:cNvPr id="94" name="Google Shape;94;p4"/>
          <p:cNvSpPr txBox="1"/>
          <p:nvPr/>
        </p:nvSpPr>
        <p:spPr>
          <a:xfrm>
            <a:off x="8281852" y="4069327"/>
            <a:ext cx="3766212"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400" b="0" i="0" u="none" strike="noStrike" cap="none" dirty="0">
                <a:solidFill>
                  <a:schemeClr val="lt1"/>
                </a:solidFill>
                <a:latin typeface="Aptos" panose="020B0004020202020204" pitchFamily="34" charset="0"/>
                <a:ea typeface="Calibri"/>
                <a:cs typeface="Calibri"/>
                <a:sym typeface="Calibri"/>
              </a:rPr>
              <a:t>Dra. Tina Oliveira-Miranda</a:t>
            </a:r>
            <a:endParaRPr sz="2400" dirty="0">
              <a:latin typeface="Aptos" panose="020B0004020202020204" pitchFamily="34" charset="0"/>
            </a:endParaRPr>
          </a:p>
          <a:p>
            <a:pPr marL="0" marR="0" lvl="0" indent="0" algn="l" rtl="0">
              <a:lnSpc>
                <a:spcPct val="100000"/>
              </a:lnSpc>
              <a:spcBef>
                <a:spcPts val="0"/>
              </a:spcBef>
              <a:spcAft>
                <a:spcPts val="0"/>
              </a:spcAft>
              <a:buNone/>
            </a:pPr>
            <a:r>
              <a:rPr lang="es-ES" sz="2400" b="0" i="0" u="none" strike="noStrike" cap="none" dirty="0">
                <a:solidFill>
                  <a:schemeClr val="lt1"/>
                </a:solidFill>
                <a:latin typeface="Aptos" panose="020B0004020202020204" pitchFamily="34" charset="0"/>
                <a:ea typeface="Calibri"/>
                <a:cs typeface="Calibri"/>
                <a:sym typeface="Calibri"/>
              </a:rPr>
              <a:t>Wataniba</a:t>
            </a:r>
            <a:endParaRPr sz="2400" dirty="0">
              <a:latin typeface="Aptos" panose="020B0004020202020204" pitchFamily="34" charset="0"/>
            </a:endParaRPr>
          </a:p>
        </p:txBody>
      </p:sp>
      <p:pic>
        <p:nvPicPr>
          <p:cNvPr id="2" name="Google Shape;123;g1e270bc6af2_2_23">
            <a:extLst>
              <a:ext uri="{FF2B5EF4-FFF2-40B4-BE49-F238E27FC236}">
                <a16:creationId xmlns:a16="http://schemas.microsoft.com/office/drawing/2014/main" id="{109058F7-1C2A-4D9F-A6F6-4B8CAF2BFABF}"/>
              </a:ext>
            </a:extLst>
          </p:cNvPr>
          <p:cNvPicPr preferRelativeResize="0"/>
          <p:nvPr/>
        </p:nvPicPr>
        <p:blipFill rotWithShape="1">
          <a:blip r:embed="rId12">
            <a:alphaModFix/>
          </a:blip>
          <a:srcRect/>
          <a:stretch/>
        </p:blipFill>
        <p:spPr>
          <a:xfrm>
            <a:off x="5203801" y="5856796"/>
            <a:ext cx="1653650" cy="6283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5" descr="Patrón de fondo&#10;&#10;Descripción generada automáticamente"/>
          <p:cNvPicPr preferRelativeResize="0"/>
          <p:nvPr/>
        </p:nvPicPr>
        <p:blipFill rotWithShape="1">
          <a:blip r:embed="rId3">
            <a:alphaModFix/>
          </a:blip>
          <a:srcRect/>
          <a:stretch/>
        </p:blipFill>
        <p:spPr>
          <a:xfrm>
            <a:off x="0" y="0"/>
            <a:ext cx="1508250" cy="6857999"/>
          </a:xfrm>
          <a:prstGeom prst="rect">
            <a:avLst/>
          </a:prstGeom>
          <a:noFill/>
          <a:ln>
            <a:noFill/>
          </a:ln>
        </p:spPr>
      </p:pic>
      <p:pic>
        <p:nvPicPr>
          <p:cNvPr id="135" name="Google Shape;135;p5"/>
          <p:cNvPicPr preferRelativeResize="0"/>
          <p:nvPr/>
        </p:nvPicPr>
        <p:blipFill rotWithShape="1">
          <a:blip r:embed="rId4">
            <a:alphaModFix/>
          </a:blip>
          <a:srcRect/>
          <a:stretch/>
        </p:blipFill>
        <p:spPr>
          <a:xfrm>
            <a:off x="1036352" y="223520"/>
            <a:ext cx="8460995" cy="6410959"/>
          </a:xfrm>
          <a:prstGeom prst="rect">
            <a:avLst/>
          </a:prstGeom>
          <a:noFill/>
          <a:ln>
            <a:noFill/>
          </a:ln>
        </p:spPr>
      </p:pic>
      <p:sp>
        <p:nvSpPr>
          <p:cNvPr id="137" name="Google Shape;137;p5"/>
          <p:cNvSpPr txBox="1"/>
          <p:nvPr/>
        </p:nvSpPr>
        <p:spPr>
          <a:xfrm>
            <a:off x="9188049" y="2387448"/>
            <a:ext cx="2691300" cy="1615787"/>
          </a:xfrm>
          <a:prstGeom prst="rect">
            <a:avLst/>
          </a:prstGeom>
          <a:solidFill>
            <a:srgbClr val="F7CAAC"/>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ES" sz="2200" b="0" i="0" u="none" strike="noStrike" cap="none" dirty="0">
                <a:solidFill>
                  <a:srgbClr val="000000"/>
                </a:solidFill>
                <a:latin typeface="Aptos Display" panose="020B0004020202020204" pitchFamily="34" charset="0"/>
                <a:sym typeface="Arial"/>
              </a:rPr>
              <a:t>± 8,5 </a:t>
            </a:r>
            <a:r>
              <a:rPr lang="es-ES" sz="2200" dirty="0">
                <a:latin typeface="Aptos Display" panose="020B0004020202020204" pitchFamily="34" charset="0"/>
              </a:rPr>
              <a:t>millones</a:t>
            </a:r>
            <a:r>
              <a:rPr lang="es-ES" sz="2200" b="0" i="0" u="none" strike="noStrike" cap="none" dirty="0">
                <a:solidFill>
                  <a:srgbClr val="000000"/>
                </a:solidFill>
                <a:latin typeface="Aptos Display" panose="020B0004020202020204" pitchFamily="34" charset="0"/>
                <a:sym typeface="Arial"/>
              </a:rPr>
              <a:t> </a:t>
            </a:r>
            <a:r>
              <a:rPr lang="es-ES" sz="2200" dirty="0">
                <a:latin typeface="Aptos Display" panose="020B0004020202020204" pitchFamily="34" charset="0"/>
              </a:rPr>
              <a:t>km</a:t>
            </a:r>
            <a:r>
              <a:rPr lang="es-ES" sz="2200" baseline="30000" dirty="0">
                <a:latin typeface="Aptos Display" panose="020B0004020202020204" pitchFamily="34" charset="0"/>
              </a:rPr>
              <a:t>2</a:t>
            </a:r>
            <a:endParaRPr sz="2200" baseline="30000" dirty="0">
              <a:latin typeface="Aptos Display" panose="020B0004020202020204" pitchFamily="34" charset="0"/>
            </a:endParaRPr>
          </a:p>
          <a:p>
            <a:pPr marL="0" lvl="0" indent="0" algn="l" rtl="0">
              <a:lnSpc>
                <a:spcPct val="150000"/>
              </a:lnSpc>
              <a:spcBef>
                <a:spcPts val="0"/>
              </a:spcBef>
              <a:spcAft>
                <a:spcPts val="0"/>
              </a:spcAft>
              <a:buClr>
                <a:schemeClr val="dk1"/>
              </a:buClr>
              <a:buFont typeface="Arial"/>
              <a:buNone/>
            </a:pPr>
            <a:r>
              <a:rPr lang="es-ES" sz="2200" dirty="0">
                <a:solidFill>
                  <a:schemeClr val="dk1"/>
                </a:solidFill>
                <a:latin typeface="Aptos Display" panose="020B0004020202020204" pitchFamily="34" charset="0"/>
              </a:rPr>
              <a:t>± 6,6 </a:t>
            </a:r>
            <a:r>
              <a:rPr lang="es-ES" sz="2200" dirty="0">
                <a:latin typeface="Aptos Display" panose="020B0004020202020204" pitchFamily="34" charset="0"/>
              </a:rPr>
              <a:t>millones</a:t>
            </a:r>
            <a:r>
              <a:rPr lang="es-ES" sz="2200" b="0" i="0" u="none" strike="noStrike" cap="none" dirty="0">
                <a:solidFill>
                  <a:srgbClr val="000000"/>
                </a:solidFill>
                <a:latin typeface="Aptos Display" panose="020B0004020202020204" pitchFamily="34" charset="0"/>
                <a:sym typeface="Arial"/>
              </a:rPr>
              <a:t> </a:t>
            </a:r>
            <a:r>
              <a:rPr lang="es-ES" sz="2200" dirty="0">
                <a:latin typeface="Aptos Display" panose="020B0004020202020204" pitchFamily="34" charset="0"/>
              </a:rPr>
              <a:t>km</a:t>
            </a:r>
            <a:r>
              <a:rPr lang="es-ES" sz="2200" baseline="30000" dirty="0">
                <a:latin typeface="Aptos Display" panose="020B0004020202020204" pitchFamily="34" charset="0"/>
              </a:rPr>
              <a:t>2 </a:t>
            </a:r>
            <a:r>
              <a:rPr lang="es-ES" sz="2200" dirty="0">
                <a:latin typeface="Aptos Display" panose="020B0004020202020204" pitchFamily="34" charset="0"/>
              </a:rPr>
              <a:t>de bosque</a:t>
            </a:r>
            <a:endParaRPr sz="2200" dirty="0">
              <a:latin typeface="Aptos Display" panose="020B0004020202020204" pitchFamily="34" charset="0"/>
            </a:endParaRPr>
          </a:p>
        </p:txBody>
      </p:sp>
      <p:pic>
        <p:nvPicPr>
          <p:cNvPr id="2" name="Google Shape;129;g1e270bc6af2_2_23" descr="Logotipo, nombre de la empresa&#10;&#10;Descripción generada automáticamente">
            <a:extLst>
              <a:ext uri="{FF2B5EF4-FFF2-40B4-BE49-F238E27FC236}">
                <a16:creationId xmlns:a16="http://schemas.microsoft.com/office/drawing/2014/main" id="{97AF1219-53D3-9248-09E1-B55212A47295}"/>
              </a:ext>
            </a:extLst>
          </p:cNvPr>
          <p:cNvPicPr preferRelativeResize="0"/>
          <p:nvPr/>
        </p:nvPicPr>
        <p:blipFill rotWithShape="1">
          <a:blip r:embed="rId5">
            <a:alphaModFix/>
          </a:blip>
          <a:srcRect/>
          <a:stretch/>
        </p:blipFill>
        <p:spPr>
          <a:xfrm>
            <a:off x="10441652" y="34609"/>
            <a:ext cx="1733625" cy="855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pic>
        <p:nvPicPr>
          <p:cNvPr id="120" name="Google Shape;120;g1e270bc6af2_2_23" descr="Patrón de fondo&#10;&#10;Descripción generada automáticamente"/>
          <p:cNvPicPr preferRelativeResize="0"/>
          <p:nvPr/>
        </p:nvPicPr>
        <p:blipFill rotWithShape="1">
          <a:blip r:embed="rId3">
            <a:alphaModFix/>
          </a:blip>
          <a:srcRect/>
          <a:stretch/>
        </p:blipFill>
        <p:spPr>
          <a:xfrm>
            <a:off x="0" y="0"/>
            <a:ext cx="1508250" cy="6858000"/>
          </a:xfrm>
          <a:prstGeom prst="rect">
            <a:avLst/>
          </a:prstGeom>
          <a:noFill/>
          <a:ln>
            <a:noFill/>
          </a:ln>
        </p:spPr>
      </p:pic>
      <p:pic>
        <p:nvPicPr>
          <p:cNvPr id="129" name="Google Shape;129;g1e270bc6af2_2_23" descr="Logotipo, nombre de la empresa&#10;&#10;Descripción generada automáticamente"/>
          <p:cNvPicPr preferRelativeResize="0"/>
          <p:nvPr/>
        </p:nvPicPr>
        <p:blipFill rotWithShape="1">
          <a:blip r:embed="rId4">
            <a:alphaModFix/>
          </a:blip>
          <a:srcRect/>
          <a:stretch/>
        </p:blipFill>
        <p:spPr>
          <a:xfrm>
            <a:off x="10441652" y="34609"/>
            <a:ext cx="1733625" cy="855051"/>
          </a:xfrm>
          <a:prstGeom prst="rect">
            <a:avLst/>
          </a:prstGeom>
          <a:noFill/>
          <a:ln>
            <a:noFill/>
          </a:ln>
        </p:spPr>
      </p:pic>
      <p:sp>
        <p:nvSpPr>
          <p:cNvPr id="3" name="CuadroTexto 2">
            <a:extLst>
              <a:ext uri="{FF2B5EF4-FFF2-40B4-BE49-F238E27FC236}">
                <a16:creationId xmlns:a16="http://schemas.microsoft.com/office/drawing/2014/main" id="{6C6A9682-F446-75A4-5367-C9FC9AB64865}"/>
              </a:ext>
            </a:extLst>
          </p:cNvPr>
          <p:cNvSpPr txBox="1"/>
          <p:nvPr/>
        </p:nvSpPr>
        <p:spPr>
          <a:xfrm>
            <a:off x="1737360" y="72020"/>
            <a:ext cx="8360229" cy="95410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buNone/>
              <a:defRPr sz="2800" b="1">
                <a:solidFill>
                  <a:srgbClr val="008080"/>
                </a:solidFill>
              </a:defRPr>
            </a:lvl1pPr>
          </a:lstStyle>
          <a:p>
            <a:r>
              <a:rPr lang="es-VE" sz="2600" dirty="0">
                <a:solidFill>
                  <a:schemeClr val="accent2"/>
                </a:solidFill>
                <a:latin typeface="Aptos Display" panose="020B0004020202020204" pitchFamily="34" charset="0"/>
              </a:rPr>
              <a:t>Crecimiento de la minería (oro) en la región Amazónica</a:t>
            </a:r>
          </a:p>
        </p:txBody>
      </p:sp>
      <p:sp>
        <p:nvSpPr>
          <p:cNvPr id="4" name="CuadroTexto 3">
            <a:extLst>
              <a:ext uri="{FF2B5EF4-FFF2-40B4-BE49-F238E27FC236}">
                <a16:creationId xmlns:a16="http://schemas.microsoft.com/office/drawing/2014/main" id="{A115B384-61ED-4C2F-9AE5-4F6A082865F1}"/>
              </a:ext>
            </a:extLst>
          </p:cNvPr>
          <p:cNvSpPr txBox="1"/>
          <p:nvPr/>
        </p:nvSpPr>
        <p:spPr>
          <a:xfrm>
            <a:off x="8626310" y="1980732"/>
            <a:ext cx="1866754" cy="584775"/>
          </a:xfrm>
          <a:prstGeom prst="rect">
            <a:avLst/>
          </a:prstGeom>
          <a:noFill/>
        </p:spPr>
        <p:txBody>
          <a:bodyPr wrap="square" rtlCol="0">
            <a:spAutoFit/>
          </a:bodyPr>
          <a:lstStyle/>
          <a:p>
            <a:r>
              <a:rPr lang="es-VE" sz="3200" dirty="0">
                <a:latin typeface="Aptos ExtraBold" panose="020F0502020204030204" pitchFamily="34" charset="0"/>
              </a:rPr>
              <a:t>&gt; 1000%</a:t>
            </a:r>
          </a:p>
        </p:txBody>
      </p:sp>
      <p:sp>
        <p:nvSpPr>
          <p:cNvPr id="5" name="Flecha: a la derecha con bandas 4">
            <a:extLst>
              <a:ext uri="{FF2B5EF4-FFF2-40B4-BE49-F238E27FC236}">
                <a16:creationId xmlns:a16="http://schemas.microsoft.com/office/drawing/2014/main" id="{7A118C95-8457-2E5B-3E76-DC7BBA165D33}"/>
              </a:ext>
            </a:extLst>
          </p:cNvPr>
          <p:cNvSpPr/>
          <p:nvPr/>
        </p:nvSpPr>
        <p:spPr>
          <a:xfrm rot="16200000">
            <a:off x="6953330" y="1612034"/>
            <a:ext cx="1556951" cy="1322172"/>
          </a:xfrm>
          <a:prstGeom prst="stripedRightArrow">
            <a:avLst/>
          </a:prstGeom>
          <a:solidFill>
            <a:srgbClr val="C00000"/>
          </a:solidFill>
          <a:ln>
            <a:solidFill>
              <a:srgbClr val="FF3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VE"/>
          </a:p>
        </p:txBody>
      </p:sp>
      <p:graphicFrame>
        <p:nvGraphicFramePr>
          <p:cNvPr id="6" name="Gráfico 5">
            <a:extLst>
              <a:ext uri="{FF2B5EF4-FFF2-40B4-BE49-F238E27FC236}">
                <a16:creationId xmlns:a16="http://schemas.microsoft.com/office/drawing/2014/main" id="{81416D4F-375B-07B3-840C-00CEA55458D1}"/>
              </a:ext>
            </a:extLst>
          </p:cNvPr>
          <p:cNvGraphicFramePr>
            <a:graphicFrameLocks/>
          </p:cNvGraphicFramePr>
          <p:nvPr>
            <p:extLst>
              <p:ext uri="{D42A27DB-BD31-4B8C-83A1-F6EECF244321}">
                <p14:modId xmlns:p14="http://schemas.microsoft.com/office/powerpoint/2010/main" val="1196301354"/>
              </p:ext>
            </p:extLst>
          </p:nvPr>
        </p:nvGraphicFramePr>
        <p:xfrm>
          <a:off x="1977081" y="1026127"/>
          <a:ext cx="10198196" cy="583187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7" name="Google Shape;197;p13"/>
          <p:cNvPicPr preferRelativeResize="0"/>
          <p:nvPr/>
        </p:nvPicPr>
        <p:blipFill rotWithShape="1">
          <a:blip r:embed="rId3">
            <a:alphaModFix/>
          </a:blip>
          <a:srcRect/>
          <a:stretch/>
        </p:blipFill>
        <p:spPr>
          <a:xfrm>
            <a:off x="0" y="0"/>
            <a:ext cx="1363805" cy="6858000"/>
          </a:xfrm>
          <a:prstGeom prst="rect">
            <a:avLst/>
          </a:prstGeom>
          <a:solidFill>
            <a:srgbClr val="F2B093"/>
          </a:solidFill>
          <a:ln>
            <a:noFill/>
          </a:ln>
        </p:spPr>
      </p:pic>
      <p:pic>
        <p:nvPicPr>
          <p:cNvPr id="198" name="Google Shape;198;p13" descr="Logotipo, nombre de la empresa&#10;&#10;Descripción generada automáticamente"/>
          <p:cNvPicPr preferRelativeResize="0"/>
          <p:nvPr/>
        </p:nvPicPr>
        <p:blipFill rotWithShape="1">
          <a:blip r:embed="rId4">
            <a:alphaModFix/>
          </a:blip>
          <a:srcRect/>
          <a:stretch/>
        </p:blipFill>
        <p:spPr>
          <a:xfrm>
            <a:off x="10441652" y="34609"/>
            <a:ext cx="1733625" cy="855051"/>
          </a:xfrm>
          <a:prstGeom prst="rect">
            <a:avLst/>
          </a:prstGeom>
          <a:noFill/>
          <a:ln>
            <a:noFill/>
          </a:ln>
        </p:spPr>
      </p:pic>
      <p:sp>
        <p:nvSpPr>
          <p:cNvPr id="199" name="Google Shape;199;p13"/>
          <p:cNvSpPr txBox="1"/>
          <p:nvPr/>
        </p:nvSpPr>
        <p:spPr>
          <a:xfrm>
            <a:off x="1597223" y="237672"/>
            <a:ext cx="7644748" cy="85505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s-ES" sz="2500" b="1" i="0" u="none" strike="noStrike" cap="none" dirty="0">
                <a:solidFill>
                  <a:srgbClr val="008080"/>
                </a:solidFill>
                <a:latin typeface="Aptos Display" panose="020B0004020202020204" pitchFamily="34" charset="0"/>
                <a:sym typeface="Arial"/>
              </a:rPr>
              <a:t>Contribuciones nacionales al crecimiento de la minería (tierra) en la región Amazónica</a:t>
            </a:r>
          </a:p>
        </p:txBody>
      </p:sp>
      <p:pic>
        <p:nvPicPr>
          <p:cNvPr id="4" name="Imagen 3">
            <a:extLst>
              <a:ext uri="{FF2B5EF4-FFF2-40B4-BE49-F238E27FC236}">
                <a16:creationId xmlns:a16="http://schemas.microsoft.com/office/drawing/2014/main" id="{98BB1988-0804-D8C8-0495-E851B762728E}"/>
              </a:ext>
            </a:extLst>
          </p:cNvPr>
          <p:cNvPicPr>
            <a:picLocks noChangeAspect="1"/>
          </p:cNvPicPr>
          <p:nvPr/>
        </p:nvPicPr>
        <p:blipFill>
          <a:blip r:embed="rId5"/>
          <a:srcRect b="4727"/>
          <a:stretch/>
        </p:blipFill>
        <p:spPr>
          <a:xfrm>
            <a:off x="1779373" y="1095385"/>
            <a:ext cx="10392225" cy="57626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7" name="Google Shape;197;p13"/>
          <p:cNvPicPr preferRelativeResize="0"/>
          <p:nvPr/>
        </p:nvPicPr>
        <p:blipFill rotWithShape="1">
          <a:blip r:embed="rId3">
            <a:alphaModFix/>
          </a:blip>
          <a:srcRect/>
          <a:stretch/>
        </p:blipFill>
        <p:spPr>
          <a:xfrm>
            <a:off x="0" y="0"/>
            <a:ext cx="1363805" cy="6858000"/>
          </a:xfrm>
          <a:prstGeom prst="rect">
            <a:avLst/>
          </a:prstGeom>
          <a:solidFill>
            <a:srgbClr val="F2B093"/>
          </a:solidFill>
          <a:ln>
            <a:noFill/>
          </a:ln>
        </p:spPr>
      </p:pic>
      <p:pic>
        <p:nvPicPr>
          <p:cNvPr id="198" name="Google Shape;198;p13" descr="Logotipo, nombre de la empresa&#10;&#10;Descripción generada automáticamente"/>
          <p:cNvPicPr preferRelativeResize="0"/>
          <p:nvPr/>
        </p:nvPicPr>
        <p:blipFill rotWithShape="1">
          <a:blip r:embed="rId4">
            <a:alphaModFix/>
          </a:blip>
          <a:srcRect/>
          <a:stretch/>
        </p:blipFill>
        <p:spPr>
          <a:xfrm>
            <a:off x="10441652" y="34609"/>
            <a:ext cx="1733625" cy="855051"/>
          </a:xfrm>
          <a:prstGeom prst="rect">
            <a:avLst/>
          </a:prstGeom>
          <a:noFill/>
          <a:ln>
            <a:noFill/>
          </a:ln>
        </p:spPr>
      </p:pic>
      <p:sp>
        <p:nvSpPr>
          <p:cNvPr id="199" name="Google Shape;199;p13"/>
          <p:cNvSpPr txBox="1"/>
          <p:nvPr/>
        </p:nvSpPr>
        <p:spPr>
          <a:xfrm>
            <a:off x="1597223" y="237672"/>
            <a:ext cx="7644748" cy="85505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s-ES" sz="2500" b="1" i="0" u="none" strike="noStrike" cap="none" dirty="0">
                <a:solidFill>
                  <a:srgbClr val="008080"/>
                </a:solidFill>
                <a:latin typeface="Aptos Display" panose="020B0004020202020204" pitchFamily="34" charset="0"/>
                <a:sym typeface="Arial"/>
              </a:rPr>
              <a:t>Contribuciones nacionales al crecimiento de la minería (tierra) en la región Amazónica</a:t>
            </a:r>
          </a:p>
        </p:txBody>
      </p:sp>
      <p:pic>
        <p:nvPicPr>
          <p:cNvPr id="3" name="Imagen 2">
            <a:extLst>
              <a:ext uri="{FF2B5EF4-FFF2-40B4-BE49-F238E27FC236}">
                <a16:creationId xmlns:a16="http://schemas.microsoft.com/office/drawing/2014/main" id="{5B1C89B3-B412-1A6A-08A0-51523119BE7B}"/>
              </a:ext>
            </a:extLst>
          </p:cNvPr>
          <p:cNvPicPr>
            <a:picLocks noChangeAspect="1"/>
          </p:cNvPicPr>
          <p:nvPr/>
        </p:nvPicPr>
        <p:blipFill>
          <a:blip r:embed="rId5"/>
          <a:stretch>
            <a:fillRect/>
          </a:stretch>
        </p:blipFill>
        <p:spPr>
          <a:xfrm>
            <a:off x="4150227" y="1493519"/>
            <a:ext cx="5144734" cy="4857853"/>
          </a:xfrm>
          <a:prstGeom prst="rect">
            <a:avLst/>
          </a:prstGeom>
          <a:solidFill>
            <a:schemeClr val="bg1">
              <a:lumMod val="95000"/>
            </a:schemeClr>
          </a:solidFill>
        </p:spPr>
      </p:pic>
    </p:spTree>
    <p:extLst>
      <p:ext uri="{BB962C8B-B14F-4D97-AF65-F5344CB8AC3E}">
        <p14:creationId xmlns:p14="http://schemas.microsoft.com/office/powerpoint/2010/main" val="245242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pic>
        <p:nvPicPr>
          <p:cNvPr id="3" name="Picture 5">
            <a:extLst>
              <a:ext uri="{FF2B5EF4-FFF2-40B4-BE49-F238E27FC236}">
                <a16:creationId xmlns:a16="http://schemas.microsoft.com/office/drawing/2014/main" id="{F98EC4A7-9405-FDB2-3C2E-E725A1043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586" y="81712"/>
            <a:ext cx="7899876" cy="6776288"/>
          </a:xfrm>
          <a:prstGeom prst="rect">
            <a:avLst/>
          </a:prstGeom>
          <a:noFill/>
          <a:extLst>
            <a:ext uri="{909E8E84-426E-40DD-AFC4-6F175D3DCCD1}">
              <a14:hiddenFill xmlns:a14="http://schemas.microsoft.com/office/drawing/2010/main">
                <a:solidFill>
                  <a:srgbClr val="FFFFFF"/>
                </a:solidFill>
              </a14:hiddenFill>
            </a:ext>
          </a:extLst>
        </p:spPr>
      </p:pic>
      <p:pic>
        <p:nvPicPr>
          <p:cNvPr id="120" name="Google Shape;120;g1e270bc6af2_2_23" descr="Patrón de fondo&#10;&#10;Descripción generada automáticamente"/>
          <p:cNvPicPr preferRelativeResize="0"/>
          <p:nvPr/>
        </p:nvPicPr>
        <p:blipFill rotWithShape="1">
          <a:blip r:embed="rId4">
            <a:alphaModFix/>
          </a:blip>
          <a:srcRect/>
          <a:stretch/>
        </p:blipFill>
        <p:spPr>
          <a:xfrm>
            <a:off x="0" y="0"/>
            <a:ext cx="1508250" cy="6858000"/>
          </a:xfrm>
          <a:prstGeom prst="rect">
            <a:avLst/>
          </a:prstGeom>
          <a:noFill/>
          <a:ln>
            <a:noFill/>
          </a:ln>
        </p:spPr>
      </p:pic>
      <p:pic>
        <p:nvPicPr>
          <p:cNvPr id="129" name="Google Shape;129;g1e270bc6af2_2_23" descr="Logotipo, nombre de la empresa&#10;&#10;Descripción generada automáticamente"/>
          <p:cNvPicPr preferRelativeResize="0"/>
          <p:nvPr/>
        </p:nvPicPr>
        <p:blipFill rotWithShape="1">
          <a:blip r:embed="rId5">
            <a:alphaModFix/>
          </a:blip>
          <a:srcRect/>
          <a:stretch/>
        </p:blipFill>
        <p:spPr>
          <a:xfrm>
            <a:off x="10441652" y="34609"/>
            <a:ext cx="1733625" cy="855051"/>
          </a:xfrm>
          <a:prstGeom prst="rect">
            <a:avLst/>
          </a:prstGeom>
          <a:noFill/>
          <a:ln>
            <a:noFill/>
          </a:ln>
        </p:spPr>
      </p:pic>
      <p:pic>
        <p:nvPicPr>
          <p:cNvPr id="4" name="Picture 6">
            <a:extLst>
              <a:ext uri="{FF2B5EF4-FFF2-40B4-BE49-F238E27FC236}">
                <a16:creationId xmlns:a16="http://schemas.microsoft.com/office/drawing/2014/main" id="{EE7B3D42-9630-7A3D-73A1-0D7BB7F06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6951" y="6163400"/>
            <a:ext cx="1343025" cy="4286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a:extLst>
              <a:ext uri="{FF2B5EF4-FFF2-40B4-BE49-F238E27FC236}">
                <a16:creationId xmlns:a16="http://schemas.microsoft.com/office/drawing/2014/main" id="{7BA8DB60-4F3A-7AAE-52CC-2B90E548CD8E}"/>
              </a:ext>
            </a:extLst>
          </p:cNvPr>
          <p:cNvGrpSpPr/>
          <p:nvPr/>
        </p:nvGrpSpPr>
        <p:grpSpPr>
          <a:xfrm>
            <a:off x="3915612" y="5736643"/>
            <a:ext cx="2656503" cy="853514"/>
            <a:chOff x="8034944" y="2801276"/>
            <a:chExt cx="2656503" cy="853514"/>
          </a:xfrm>
        </p:grpSpPr>
        <p:pic>
          <p:nvPicPr>
            <p:cNvPr id="6" name="Imagen 5">
              <a:extLst>
                <a:ext uri="{FF2B5EF4-FFF2-40B4-BE49-F238E27FC236}">
                  <a16:creationId xmlns:a16="http://schemas.microsoft.com/office/drawing/2014/main" id="{4DEB6C3A-43D1-87C6-5DEB-C5A6F4D6AF43}"/>
                </a:ext>
              </a:extLst>
            </p:cNvPr>
            <p:cNvPicPr>
              <a:picLocks noChangeAspect="1"/>
            </p:cNvPicPr>
            <p:nvPr/>
          </p:nvPicPr>
          <p:blipFill>
            <a:blip r:embed="rId7"/>
            <a:stretch>
              <a:fillRect/>
            </a:stretch>
          </p:blipFill>
          <p:spPr>
            <a:xfrm>
              <a:off x="8034944" y="2801276"/>
              <a:ext cx="320068" cy="853514"/>
            </a:xfrm>
            <a:prstGeom prst="rect">
              <a:avLst/>
            </a:prstGeom>
          </p:spPr>
        </p:pic>
        <p:sp>
          <p:nvSpPr>
            <p:cNvPr id="7" name="CuadroTexto 6">
              <a:extLst>
                <a:ext uri="{FF2B5EF4-FFF2-40B4-BE49-F238E27FC236}">
                  <a16:creationId xmlns:a16="http://schemas.microsoft.com/office/drawing/2014/main" id="{C858EB27-1BA2-D37E-C959-502D4339FBD3}"/>
                </a:ext>
              </a:extLst>
            </p:cNvPr>
            <p:cNvSpPr txBox="1"/>
            <p:nvPr/>
          </p:nvSpPr>
          <p:spPr>
            <a:xfrm>
              <a:off x="8355013" y="2801276"/>
              <a:ext cx="2336434" cy="847411"/>
            </a:xfrm>
            <a:prstGeom prst="rect">
              <a:avLst/>
            </a:prstGeom>
            <a:noFill/>
          </p:spPr>
          <p:txBody>
            <a:bodyPr wrap="square" rtlCol="0">
              <a:spAutoFit/>
            </a:bodyPr>
            <a:lstStyle/>
            <a:p>
              <a:pPr>
                <a:lnSpc>
                  <a:spcPts val="2000"/>
                </a:lnSpc>
              </a:pPr>
              <a:r>
                <a:rPr lang="es-VE" sz="1400" dirty="0"/>
                <a:t>Territorios indígenas</a:t>
              </a:r>
            </a:p>
            <a:p>
              <a:pPr>
                <a:lnSpc>
                  <a:spcPts val="2000"/>
                </a:lnSpc>
              </a:pPr>
              <a:r>
                <a:rPr lang="es-VE" sz="1400" dirty="0"/>
                <a:t>Áreas naturales protegidas</a:t>
              </a:r>
            </a:p>
            <a:p>
              <a:pPr>
                <a:lnSpc>
                  <a:spcPts val="2000"/>
                </a:lnSpc>
              </a:pPr>
              <a:r>
                <a:rPr lang="es-VE" sz="1400" dirty="0"/>
                <a:t>Minería</a:t>
              </a:r>
            </a:p>
          </p:txBody>
        </p:sp>
      </p:grpSp>
      <p:sp>
        <p:nvSpPr>
          <p:cNvPr id="8" name="CuadroTexto 7">
            <a:extLst>
              <a:ext uri="{FF2B5EF4-FFF2-40B4-BE49-F238E27FC236}">
                <a16:creationId xmlns:a16="http://schemas.microsoft.com/office/drawing/2014/main" id="{459F19E6-9683-1C57-D9B2-E83627DEA8E6}"/>
              </a:ext>
            </a:extLst>
          </p:cNvPr>
          <p:cNvSpPr txBox="1"/>
          <p:nvPr/>
        </p:nvSpPr>
        <p:spPr>
          <a:xfrm>
            <a:off x="1737360" y="72020"/>
            <a:ext cx="4935289" cy="95410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buNone/>
              <a:defRPr sz="2800" b="1">
                <a:solidFill>
                  <a:srgbClr val="008080"/>
                </a:solidFill>
              </a:defRPr>
            </a:lvl1pPr>
          </a:lstStyle>
          <a:p>
            <a:r>
              <a:rPr lang="es-VE" sz="2600" dirty="0">
                <a:solidFill>
                  <a:schemeClr val="accent2"/>
                </a:solidFill>
                <a:latin typeface="Aptos Display" panose="020B0004020202020204" pitchFamily="34" charset="0"/>
              </a:rPr>
              <a:t>Territorios indígenas y Áreas Naturales Protegidas </a:t>
            </a:r>
          </a:p>
        </p:txBody>
      </p:sp>
    </p:spTree>
    <p:extLst>
      <p:ext uri="{BB962C8B-B14F-4D97-AF65-F5344CB8AC3E}">
        <p14:creationId xmlns:p14="http://schemas.microsoft.com/office/powerpoint/2010/main" val="230822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7" name="Google Shape;197;p13"/>
          <p:cNvPicPr preferRelativeResize="0"/>
          <p:nvPr/>
        </p:nvPicPr>
        <p:blipFill rotWithShape="1">
          <a:blip r:embed="rId3">
            <a:alphaModFix/>
          </a:blip>
          <a:srcRect/>
          <a:stretch/>
        </p:blipFill>
        <p:spPr>
          <a:xfrm>
            <a:off x="0" y="0"/>
            <a:ext cx="1363805" cy="6858000"/>
          </a:xfrm>
          <a:prstGeom prst="rect">
            <a:avLst/>
          </a:prstGeom>
          <a:solidFill>
            <a:srgbClr val="F2B093"/>
          </a:solidFill>
          <a:ln>
            <a:noFill/>
          </a:ln>
        </p:spPr>
      </p:pic>
      <p:pic>
        <p:nvPicPr>
          <p:cNvPr id="198" name="Google Shape;198;p13" descr="Logotipo, nombre de la empresa&#10;&#10;Descripción generada automáticamente"/>
          <p:cNvPicPr preferRelativeResize="0"/>
          <p:nvPr/>
        </p:nvPicPr>
        <p:blipFill rotWithShape="1">
          <a:blip r:embed="rId4">
            <a:alphaModFix/>
          </a:blip>
          <a:srcRect/>
          <a:stretch/>
        </p:blipFill>
        <p:spPr>
          <a:xfrm>
            <a:off x="10441652" y="34609"/>
            <a:ext cx="1733625" cy="855051"/>
          </a:xfrm>
          <a:prstGeom prst="rect">
            <a:avLst/>
          </a:prstGeom>
          <a:noFill/>
          <a:ln>
            <a:noFill/>
          </a:ln>
        </p:spPr>
      </p:pic>
      <p:sp>
        <p:nvSpPr>
          <p:cNvPr id="199" name="Google Shape;199;p13"/>
          <p:cNvSpPr txBox="1"/>
          <p:nvPr/>
        </p:nvSpPr>
        <p:spPr>
          <a:xfrm>
            <a:off x="1439281" y="301356"/>
            <a:ext cx="7644748" cy="85505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s-ES" sz="3200" b="1" i="0" u="none" strike="noStrike" cap="none" dirty="0">
                <a:solidFill>
                  <a:srgbClr val="008080"/>
                </a:solidFill>
                <a:latin typeface="Aptos Display" panose="020B0004020202020204" pitchFamily="34" charset="0"/>
                <a:sym typeface="Arial"/>
              </a:rPr>
              <a:t>Cuánto aporta la minería</a:t>
            </a:r>
          </a:p>
        </p:txBody>
      </p:sp>
      <p:sp>
        <p:nvSpPr>
          <p:cNvPr id="8" name="CuadroTexto 7">
            <a:extLst>
              <a:ext uri="{FF2B5EF4-FFF2-40B4-BE49-F238E27FC236}">
                <a16:creationId xmlns:a16="http://schemas.microsoft.com/office/drawing/2014/main" id="{EB245A8E-B766-05C1-3C6F-FDACB86FDC5A}"/>
              </a:ext>
            </a:extLst>
          </p:cNvPr>
          <p:cNvSpPr txBox="1"/>
          <p:nvPr/>
        </p:nvSpPr>
        <p:spPr>
          <a:xfrm>
            <a:off x="1439281" y="1423154"/>
            <a:ext cx="6981512" cy="5317216"/>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s-VE" sz="1800" kern="1200" dirty="0">
                <a:solidFill>
                  <a:schemeClr val="tx1"/>
                </a:solidFill>
                <a:latin typeface="Aptos Display" panose="020B0004020202020204" pitchFamily="34" charset="0"/>
                <a:ea typeface="+mn-ea"/>
                <a:cs typeface="+mn-cs"/>
              </a:rPr>
              <a:t>Cuánto generan en dinero que retorna a los ciudadanos de cada país la minería legal o la ilegal</a:t>
            </a:r>
          </a:p>
          <a:p>
            <a:pPr marL="285750" indent="-228600">
              <a:lnSpc>
                <a:spcPct val="90000"/>
              </a:lnSpc>
              <a:spcAft>
                <a:spcPts val="600"/>
              </a:spcAft>
              <a:buFont typeface="Arial" panose="020B0604020202020204" pitchFamily="34" charset="0"/>
              <a:buChar char="•"/>
            </a:pPr>
            <a:r>
              <a:rPr lang="es-VE" sz="1800" kern="1200" dirty="0">
                <a:solidFill>
                  <a:schemeClr val="tx1"/>
                </a:solidFill>
                <a:latin typeface="Aptos Display" panose="020B0004020202020204" pitchFamily="34" charset="0"/>
                <a:ea typeface="+mn-ea"/>
                <a:cs typeface="+mn-cs"/>
              </a:rPr>
              <a:t>Cuáles son los costos de recuperar las tierras, y su diversidad biológica, que son destruidas por la minería</a:t>
            </a:r>
          </a:p>
          <a:p>
            <a:pPr marL="285750" indent="-228600">
              <a:lnSpc>
                <a:spcPct val="90000"/>
              </a:lnSpc>
              <a:spcAft>
                <a:spcPts val="600"/>
              </a:spcAft>
              <a:buFont typeface="Arial" panose="020B0604020202020204" pitchFamily="34" charset="0"/>
              <a:buChar char="•"/>
            </a:pPr>
            <a:r>
              <a:rPr lang="es-VE" sz="1800" kern="1200" dirty="0">
                <a:solidFill>
                  <a:schemeClr val="tx1"/>
                </a:solidFill>
                <a:latin typeface="Aptos Display" panose="020B0004020202020204" pitchFamily="34" charset="0"/>
                <a:ea typeface="+mn-ea"/>
                <a:cs typeface="+mn-cs"/>
              </a:rPr>
              <a:t>Cuáles son los costos de recuperar la calidad de los cuerpos de agua (ríos), y su diversidad biológica, que son afectados por la minería</a:t>
            </a:r>
          </a:p>
          <a:p>
            <a:pPr marL="285750" indent="-228600">
              <a:lnSpc>
                <a:spcPct val="90000"/>
              </a:lnSpc>
              <a:spcAft>
                <a:spcPts val="600"/>
              </a:spcAft>
              <a:buFont typeface="Arial" panose="020B0604020202020204" pitchFamily="34" charset="0"/>
              <a:buChar char="•"/>
            </a:pPr>
            <a:r>
              <a:rPr lang="es-VE" sz="1800" kern="1200" dirty="0">
                <a:solidFill>
                  <a:schemeClr val="tx1"/>
                </a:solidFill>
                <a:latin typeface="Aptos Display" panose="020B0004020202020204" pitchFamily="34" charset="0"/>
                <a:ea typeface="+mn-ea"/>
                <a:cs typeface="+mn-cs"/>
              </a:rPr>
              <a:t>Cuáles son los costos en términos de pesca por especies que se pierden por valores de mercurio superiores a lo permitido por la OMS</a:t>
            </a:r>
          </a:p>
          <a:p>
            <a:pPr marL="285750" indent="-228600">
              <a:lnSpc>
                <a:spcPct val="90000"/>
              </a:lnSpc>
              <a:spcAft>
                <a:spcPts val="600"/>
              </a:spcAft>
              <a:buFont typeface="Arial" panose="020B0604020202020204" pitchFamily="34" charset="0"/>
              <a:buChar char="•"/>
            </a:pPr>
            <a:r>
              <a:rPr lang="es-VE" sz="1800" kern="1200" dirty="0">
                <a:solidFill>
                  <a:schemeClr val="tx1"/>
                </a:solidFill>
                <a:latin typeface="Aptos Display" panose="020B0004020202020204" pitchFamily="34" charset="0"/>
                <a:ea typeface="+mn-ea"/>
                <a:cs typeface="+mn-cs"/>
              </a:rPr>
              <a:t>Cuáles son los costos en materia de salud por todas las personas que se ven afectadas por el aumento de los niveles de mercurio en su cuerpo, que no se restringen al país donde ésta ocurre</a:t>
            </a:r>
          </a:p>
          <a:p>
            <a:pPr marL="285750" indent="-228600">
              <a:lnSpc>
                <a:spcPct val="90000"/>
              </a:lnSpc>
              <a:spcAft>
                <a:spcPts val="600"/>
              </a:spcAft>
              <a:buFont typeface="Arial" panose="020B0604020202020204" pitchFamily="34" charset="0"/>
              <a:buChar char="•"/>
            </a:pPr>
            <a:r>
              <a:rPr lang="es-VE" sz="1800" kern="1200" dirty="0">
                <a:solidFill>
                  <a:schemeClr val="tx1"/>
                </a:solidFill>
                <a:latin typeface="Aptos Display" panose="020B0004020202020204" pitchFamily="34" charset="0"/>
                <a:ea typeface="+mn-ea"/>
                <a:cs typeface="+mn-cs"/>
              </a:rPr>
              <a:t>Cuáles son los costos en pérdida de producción eléctrica por disminución de la vida útil de las represas construidas para ese fin, por colmatación debido al aumento de sedimentos</a:t>
            </a:r>
          </a:p>
          <a:p>
            <a:pPr marL="285750" indent="-228600">
              <a:lnSpc>
                <a:spcPct val="90000"/>
              </a:lnSpc>
              <a:spcAft>
                <a:spcPts val="600"/>
              </a:spcAft>
              <a:buFont typeface="Arial" panose="020B0604020202020204" pitchFamily="34" charset="0"/>
              <a:buChar char="•"/>
            </a:pPr>
            <a:r>
              <a:rPr lang="es-VE" sz="1800" kern="1200" dirty="0">
                <a:solidFill>
                  <a:schemeClr val="tx1"/>
                </a:solidFill>
                <a:latin typeface="Aptos Display" panose="020B0004020202020204" pitchFamily="34" charset="0"/>
                <a:ea typeface="+mn-ea"/>
                <a:cs typeface="+mn-cs"/>
              </a:rPr>
              <a:t>Cuáles son los costos en términos de pérdida en la capacidad de captación de agua por destrucción de cabeceras de ríos en todos los beneficios que la naturaleza deja de proveer</a:t>
            </a:r>
          </a:p>
          <a:p>
            <a:pPr marL="285750" indent="-228600">
              <a:lnSpc>
                <a:spcPct val="90000"/>
              </a:lnSpc>
              <a:spcAft>
                <a:spcPts val="600"/>
              </a:spcAft>
              <a:buFont typeface="Arial" panose="020B0604020202020204" pitchFamily="34" charset="0"/>
              <a:buChar char="•"/>
            </a:pPr>
            <a:r>
              <a:rPr lang="es-VE" sz="1800" kern="1200" dirty="0">
                <a:solidFill>
                  <a:schemeClr val="tx1"/>
                </a:solidFill>
                <a:latin typeface="Aptos Display" panose="020B0004020202020204" pitchFamily="34" charset="0"/>
                <a:ea typeface="+mn-ea"/>
                <a:cs typeface="+mn-cs"/>
              </a:rPr>
              <a:t>Cuáles son los costos en materia de </a:t>
            </a:r>
            <a:r>
              <a:rPr lang="es-VE" sz="2000" b="1" kern="1200" dirty="0">
                <a:solidFill>
                  <a:schemeClr val="accent6">
                    <a:lumMod val="75000"/>
                  </a:schemeClr>
                </a:solidFill>
                <a:latin typeface="Aptos Display" panose="020B0004020202020204" pitchFamily="34" charset="0"/>
                <a:ea typeface="+mn-ea"/>
                <a:cs typeface="+mn-cs"/>
              </a:rPr>
              <a:t>diversidad biológica</a:t>
            </a:r>
            <a:endParaRPr lang="es-VE" sz="1800" b="1" kern="1200" dirty="0">
              <a:solidFill>
                <a:schemeClr val="accent6">
                  <a:lumMod val="75000"/>
                </a:schemeClr>
              </a:solidFill>
              <a:latin typeface="Aptos Display" panose="020B0004020202020204" pitchFamily="34" charset="0"/>
              <a:ea typeface="+mn-ea"/>
              <a:cs typeface="+mn-cs"/>
            </a:endParaRPr>
          </a:p>
        </p:txBody>
      </p:sp>
      <p:pic>
        <p:nvPicPr>
          <p:cNvPr id="12" name="Imagen 11" descr="Dibujo de un barco&#10;&#10;Descripción generada automáticamente con confianza baja">
            <a:extLst>
              <a:ext uri="{FF2B5EF4-FFF2-40B4-BE49-F238E27FC236}">
                <a16:creationId xmlns:a16="http://schemas.microsoft.com/office/drawing/2014/main" id="{7156279E-8891-4F0B-DF34-D3AA4E239F55}"/>
              </a:ext>
            </a:extLst>
          </p:cNvPr>
          <p:cNvPicPr>
            <a:picLocks noChangeAspect="1"/>
          </p:cNvPicPr>
          <p:nvPr/>
        </p:nvPicPr>
        <p:blipFill>
          <a:blip r:embed="rId5"/>
          <a:stretch>
            <a:fillRect/>
          </a:stretch>
        </p:blipFill>
        <p:spPr>
          <a:xfrm>
            <a:off x="8309154" y="1423154"/>
            <a:ext cx="3770809" cy="3837972"/>
          </a:xfrm>
          <a:prstGeom prst="rect">
            <a:avLst/>
          </a:prstGeom>
        </p:spPr>
      </p:pic>
    </p:spTree>
    <p:extLst>
      <p:ext uri="{BB962C8B-B14F-4D97-AF65-F5344CB8AC3E}">
        <p14:creationId xmlns:p14="http://schemas.microsoft.com/office/powerpoint/2010/main" val="1465463482"/>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406</Words>
  <Application>Microsoft Office PowerPoint</Application>
  <PresentationFormat>Panorámica</PresentationFormat>
  <Paragraphs>26</Paragraphs>
  <Slides>7</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Calibri</vt:lpstr>
      <vt:lpstr>Aptos ExtraBold</vt:lpstr>
      <vt:lpstr>Aptos</vt:lpstr>
      <vt:lpstr>Arial</vt:lpstr>
      <vt:lpstr>Aptos Display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Marlene Quintanilla Palacios</dc:creator>
  <cp:lastModifiedBy>Tina Oliveira</cp:lastModifiedBy>
  <cp:revision>4</cp:revision>
  <dcterms:created xsi:type="dcterms:W3CDTF">2022-12-19T16:51:55Z</dcterms:created>
  <dcterms:modified xsi:type="dcterms:W3CDTF">2024-10-21T18:44:48Z</dcterms:modified>
</cp:coreProperties>
</file>