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366" r:id="rId5"/>
    <p:sldId id="368" r:id="rId6"/>
    <p:sldId id="365" r:id="rId7"/>
    <p:sldId id="291" r:id="rId8"/>
    <p:sldId id="369" r:id="rId9"/>
    <p:sldId id="370" r:id="rId10"/>
    <p:sldId id="372" r:id="rId11"/>
    <p:sldId id="373" r:id="rId12"/>
    <p:sldId id="358" r:id="rId13"/>
    <p:sldId id="360" r:id="rId14"/>
    <p:sldId id="362" r:id="rId15"/>
    <p:sldId id="355" r:id="rId16"/>
  </p:sldIdLst>
  <p:sldSz cx="12192000" cy="6858000"/>
  <p:notesSz cx="6858000" cy="9144000"/>
  <p:embeddedFontLst>
    <p:embeddedFont>
      <p:font typeface="Abadi" panose="020B0604020104020204" pitchFamily="34" charset="0"/>
      <p:regular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86NgL7/CjnF6duQOOxUcTr1sc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D70A85-2924-429A-80D0-3A7376FF72DD}" v="83" dt="2024-10-26T02:50:40.724"/>
  </p1510:revLst>
</p1510:revInfo>
</file>

<file path=ppt/tableStyles.xml><?xml version="1.0" encoding="utf-8"?>
<a:tblStyleLst xmlns:a="http://schemas.openxmlformats.org/drawingml/2006/main" def="{AAEDBE9A-56AC-4B5D-8D9C-DB0359D0B347}">
  <a:tblStyle styleId="{AAEDBE9A-56AC-4B5D-8D9C-DB0359D0B34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889CD7-FF7C-4B9B-BE6C-070818C68ABA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8" autoAdjust="0"/>
    <p:restoredTop sz="87742" autoAdjust="0"/>
  </p:normalViewPr>
  <p:slideViewPr>
    <p:cSldViewPr snapToGrid="0">
      <p:cViewPr>
        <p:scale>
          <a:sx n="56" d="100"/>
          <a:sy n="56" d="100"/>
        </p:scale>
        <p:origin x="1814" y="3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4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Oliveira" userId="c1b3e0367b751193" providerId="LiveId" clId="{51D70A85-2924-429A-80D0-3A7376FF72DD}"/>
    <pc:docChg chg="undo custSel addSld delSld modSld sldOrd">
      <pc:chgData name="Tina Oliveira" userId="c1b3e0367b751193" providerId="LiveId" clId="{51D70A85-2924-429A-80D0-3A7376FF72DD}" dt="2024-10-26T03:08:08.774" v="1689" actId="14100"/>
      <pc:docMkLst>
        <pc:docMk/>
      </pc:docMkLst>
      <pc:sldChg chg="modSp mod">
        <pc:chgData name="Tina Oliveira" userId="c1b3e0367b751193" providerId="LiveId" clId="{51D70A85-2924-429A-80D0-3A7376FF72DD}" dt="2024-10-26T01:31:36.199" v="182" actId="207"/>
        <pc:sldMkLst>
          <pc:docMk/>
          <pc:sldMk cId="0" sldId="256"/>
        </pc:sldMkLst>
        <pc:spChg chg="mod">
          <ac:chgData name="Tina Oliveira" userId="c1b3e0367b751193" providerId="LiveId" clId="{51D70A85-2924-429A-80D0-3A7376FF72DD}" dt="2024-10-26T01:31:27.880" v="181" actId="1036"/>
          <ac:spMkLst>
            <pc:docMk/>
            <pc:sldMk cId="0" sldId="256"/>
            <ac:spMk id="93" creationId="{00000000-0000-0000-0000-000000000000}"/>
          </ac:spMkLst>
        </pc:spChg>
        <pc:spChg chg="mod">
          <ac:chgData name="Tina Oliveira" userId="c1b3e0367b751193" providerId="LiveId" clId="{51D70A85-2924-429A-80D0-3A7376FF72DD}" dt="2024-10-26T01:31:36.199" v="182" actId="207"/>
          <ac:spMkLst>
            <pc:docMk/>
            <pc:sldMk cId="0" sldId="256"/>
            <ac:spMk id="94" creationId="{00000000-0000-0000-0000-000000000000}"/>
          </ac:spMkLst>
        </pc:spChg>
      </pc:sldChg>
      <pc:sldChg chg="modSp mod ord">
        <pc:chgData name="Tina Oliveira" userId="c1b3e0367b751193" providerId="LiveId" clId="{51D70A85-2924-429A-80D0-3A7376FF72DD}" dt="2024-10-26T03:08:08.774" v="1689" actId="14100"/>
        <pc:sldMkLst>
          <pc:docMk/>
          <pc:sldMk cId="0" sldId="258"/>
        </pc:sldMkLst>
        <pc:spChg chg="mod">
          <ac:chgData name="Tina Oliveira" userId="c1b3e0367b751193" providerId="LiveId" clId="{51D70A85-2924-429A-80D0-3A7376FF72DD}" dt="2024-10-26T03:08:08.774" v="1689" actId="14100"/>
          <ac:spMkLst>
            <pc:docMk/>
            <pc:sldMk cId="0" sldId="258"/>
            <ac:spMk id="119" creationId="{00000000-0000-0000-0000-000000000000}"/>
          </ac:spMkLst>
        </pc:spChg>
      </pc:sldChg>
      <pc:sldChg chg="addSp delSp modSp mod ord">
        <pc:chgData name="Tina Oliveira" userId="c1b3e0367b751193" providerId="LiveId" clId="{51D70A85-2924-429A-80D0-3A7376FF72DD}" dt="2024-10-26T01:40:30.654" v="343" actId="790"/>
        <pc:sldMkLst>
          <pc:docMk/>
          <pc:sldMk cId="0" sldId="259"/>
        </pc:sldMkLst>
        <pc:spChg chg="add mod">
          <ac:chgData name="Tina Oliveira" userId="c1b3e0367b751193" providerId="LiveId" clId="{51D70A85-2924-429A-80D0-3A7376FF72DD}" dt="2024-10-26T01:40:30.654" v="343" actId="790"/>
          <ac:spMkLst>
            <pc:docMk/>
            <pc:sldMk cId="0" sldId="259"/>
            <ac:spMk id="3" creationId="{645EF251-167A-49D7-CB4D-8A08976DACB0}"/>
          </ac:spMkLst>
        </pc:spChg>
        <pc:spChg chg="add mod">
          <ac:chgData name="Tina Oliveira" userId="c1b3e0367b751193" providerId="LiveId" clId="{51D70A85-2924-429A-80D0-3A7376FF72DD}" dt="2024-10-26T01:35:12.863" v="203"/>
          <ac:spMkLst>
            <pc:docMk/>
            <pc:sldMk cId="0" sldId="259"/>
            <ac:spMk id="4" creationId="{B82E8ED3-6A28-DD8C-F545-A5869D66D237}"/>
          </ac:spMkLst>
        </pc:spChg>
        <pc:spChg chg="add mod">
          <ac:chgData name="Tina Oliveira" userId="c1b3e0367b751193" providerId="LiveId" clId="{51D70A85-2924-429A-80D0-3A7376FF72DD}" dt="2024-10-26T01:40:30.654" v="343" actId="790"/>
          <ac:spMkLst>
            <pc:docMk/>
            <pc:sldMk cId="0" sldId="259"/>
            <ac:spMk id="5" creationId="{E0290243-E6C0-0DF9-6B78-DE07206F666E}"/>
          </ac:spMkLst>
        </pc:spChg>
        <pc:spChg chg="mod">
          <ac:chgData name="Tina Oliveira" userId="c1b3e0367b751193" providerId="LiveId" clId="{51D70A85-2924-429A-80D0-3A7376FF72DD}" dt="2024-10-26T01:40:30.654" v="343" actId="790"/>
          <ac:spMkLst>
            <pc:docMk/>
            <pc:sldMk cId="0" sldId="259"/>
            <ac:spMk id="137" creationId="{00000000-0000-0000-0000-000000000000}"/>
          </ac:spMkLst>
        </pc:spChg>
        <pc:picChg chg="add mod">
          <ac:chgData name="Tina Oliveira" userId="c1b3e0367b751193" providerId="LiveId" clId="{51D70A85-2924-429A-80D0-3A7376FF72DD}" dt="2024-10-26T01:34:19.810" v="199" actId="14100"/>
          <ac:picMkLst>
            <pc:docMk/>
            <pc:sldMk cId="0" sldId="259"/>
            <ac:picMk id="2" creationId="{3B7B8287-35FF-5226-871A-67048CCA9434}"/>
          </ac:picMkLst>
        </pc:picChg>
        <pc:picChg chg="del">
          <ac:chgData name="Tina Oliveira" userId="c1b3e0367b751193" providerId="LiveId" clId="{51D70A85-2924-429A-80D0-3A7376FF72DD}" dt="2024-10-26T01:34:10.124" v="196" actId="478"/>
          <ac:picMkLst>
            <pc:docMk/>
            <pc:sldMk cId="0" sldId="259"/>
            <ac:picMk id="135" creationId="{00000000-0000-0000-0000-000000000000}"/>
          </ac:picMkLst>
        </pc:picChg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0" sldId="260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0" sldId="261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0" sldId="262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0" sldId="264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0" sldId="272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0" sldId="273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0" sldId="274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0" sldId="285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2129042842" sldId="288"/>
        </pc:sldMkLst>
      </pc:sldChg>
      <pc:sldChg chg="modSp mod ord">
        <pc:chgData name="Tina Oliveira" userId="c1b3e0367b751193" providerId="LiveId" clId="{51D70A85-2924-429A-80D0-3A7376FF72DD}" dt="2024-10-26T02:52:06.834" v="1414"/>
        <pc:sldMkLst>
          <pc:docMk/>
          <pc:sldMk cId="2019997915" sldId="291"/>
        </pc:sldMkLst>
        <pc:picChg chg="mod modCrop">
          <ac:chgData name="Tina Oliveira" userId="c1b3e0367b751193" providerId="LiveId" clId="{51D70A85-2924-429A-80D0-3A7376FF72DD}" dt="2024-10-26T02:01:46.719" v="406" actId="1076"/>
          <ac:picMkLst>
            <pc:docMk/>
            <pc:sldMk cId="2019997915" sldId="291"/>
            <ac:picMk id="4" creationId="{22F5A5B2-9204-4530-DA5C-533669A35F10}"/>
          </ac:picMkLst>
        </pc:picChg>
        <pc:picChg chg="mod">
          <ac:chgData name="Tina Oliveira" userId="c1b3e0367b751193" providerId="LiveId" clId="{51D70A85-2924-429A-80D0-3A7376FF72DD}" dt="2024-10-26T02:01:53.492" v="408" actId="14100"/>
          <ac:picMkLst>
            <pc:docMk/>
            <pc:sldMk cId="2019997915" sldId="291"/>
            <ac:picMk id="136" creationId="{00000000-0000-0000-0000-000000000000}"/>
          </ac:picMkLst>
        </pc:picChg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1221656130" sldId="292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1683986331" sldId="293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3674880775" sldId="294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2846143310" sldId="296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1841623213" sldId="300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3106850014" sldId="345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3395228563" sldId="346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4250718306" sldId="347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1131868426" sldId="348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954216984" sldId="349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2423158568" sldId="350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1966690193" sldId="351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3950308313" sldId="352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3144409604" sldId="354"/>
        </pc:sldMkLst>
      </pc:sldChg>
      <pc:sldChg chg="del">
        <pc:chgData name="Tina Oliveira" userId="c1b3e0367b751193" providerId="LiveId" clId="{51D70A85-2924-429A-80D0-3A7376FF72DD}" dt="2024-10-26T03:06:54.338" v="1614" actId="47"/>
        <pc:sldMkLst>
          <pc:docMk/>
          <pc:sldMk cId="3466535978" sldId="356"/>
        </pc:sldMkLst>
      </pc:sldChg>
      <pc:sldChg chg="addSp delSp modSp add del mod">
        <pc:chgData name="Tina Oliveira" userId="c1b3e0367b751193" providerId="LiveId" clId="{51D70A85-2924-429A-80D0-3A7376FF72DD}" dt="2024-10-26T02:48:55.568" v="1270" actId="47"/>
        <pc:sldMkLst>
          <pc:docMk/>
          <pc:sldMk cId="477088168" sldId="357"/>
        </pc:sldMkLst>
        <pc:spChg chg="add mod">
          <ac:chgData name="Tina Oliveira" userId="c1b3e0367b751193" providerId="LiveId" clId="{51D70A85-2924-429A-80D0-3A7376FF72DD}" dt="2024-10-26T01:50:23.735" v="352" actId="2711"/>
          <ac:spMkLst>
            <pc:docMk/>
            <pc:sldMk cId="477088168" sldId="357"/>
            <ac:spMk id="3" creationId="{128E91F2-FE00-D313-E1CE-7DEFF0620C29}"/>
          </ac:spMkLst>
        </pc:spChg>
        <pc:graphicFrameChg chg="add mod">
          <ac:chgData name="Tina Oliveira" userId="c1b3e0367b751193" providerId="LiveId" clId="{51D70A85-2924-429A-80D0-3A7376FF72DD}" dt="2024-10-26T01:50:23.735" v="352" actId="2711"/>
          <ac:graphicFrameMkLst>
            <pc:docMk/>
            <pc:sldMk cId="477088168" sldId="357"/>
            <ac:graphicFrameMk id="2" creationId="{37D35EF2-075A-AD4A-1BFD-0FDFDEBBE60E}"/>
          </ac:graphicFrameMkLst>
        </pc:graphicFrameChg>
        <pc:picChg chg="del">
          <ac:chgData name="Tina Oliveira" userId="c1b3e0367b751193" providerId="LiveId" clId="{51D70A85-2924-429A-80D0-3A7376FF72DD}" dt="2024-10-26T01:42:08.132" v="349" actId="478"/>
          <ac:picMkLst>
            <pc:docMk/>
            <pc:sldMk cId="477088168" sldId="357"/>
            <ac:picMk id="4" creationId="{FC5DC9F2-4473-9403-0308-4B80D29C617C}"/>
          </ac:picMkLst>
        </pc:picChg>
        <pc:picChg chg="del">
          <ac:chgData name="Tina Oliveira" userId="c1b3e0367b751193" providerId="LiveId" clId="{51D70A85-2924-429A-80D0-3A7376FF72DD}" dt="2024-10-26T01:42:08.132" v="349" actId="478"/>
          <ac:picMkLst>
            <pc:docMk/>
            <pc:sldMk cId="477088168" sldId="357"/>
            <ac:picMk id="8" creationId="{58866411-15D5-8880-182C-C914E1DD9ADD}"/>
          </ac:picMkLst>
        </pc:picChg>
      </pc:sldChg>
      <pc:sldChg chg="new del">
        <pc:chgData name="Tina Oliveira" userId="c1b3e0367b751193" providerId="LiveId" clId="{51D70A85-2924-429A-80D0-3A7376FF72DD}" dt="2024-10-26T01:42:00.873" v="347" actId="680"/>
        <pc:sldMkLst>
          <pc:docMk/>
          <pc:sldMk cId="2420494157" sldId="357"/>
        </pc:sldMkLst>
      </pc:sldChg>
      <pc:sldChg chg="addSp delSp modSp add mod ord setBg setClrOvrMap">
        <pc:chgData name="Tina Oliveira" userId="c1b3e0367b751193" providerId="LiveId" clId="{51D70A85-2924-429A-80D0-3A7376FF72DD}" dt="2024-10-26T02:52:06.834" v="1414"/>
        <pc:sldMkLst>
          <pc:docMk/>
          <pc:sldMk cId="3388050670" sldId="358"/>
        </pc:sldMkLst>
        <pc:spChg chg="add del">
          <ac:chgData name="Tina Oliveira" userId="c1b3e0367b751193" providerId="LiveId" clId="{51D70A85-2924-429A-80D0-3A7376FF72DD}" dt="2024-10-26T01:59:45.960" v="393" actId="26606"/>
          <ac:spMkLst>
            <pc:docMk/>
            <pc:sldMk cId="3388050670" sldId="358"/>
            <ac:spMk id="1031" creationId="{AA3CC463-F933-4AC4-86E1-5AC14B0C3163}"/>
          </ac:spMkLst>
        </pc:spChg>
        <pc:spChg chg="add del">
          <ac:chgData name="Tina Oliveira" userId="c1b3e0367b751193" providerId="LiveId" clId="{51D70A85-2924-429A-80D0-3A7376FF72DD}" dt="2024-10-26T01:58:57.471" v="376" actId="26606"/>
          <ac:spMkLst>
            <pc:docMk/>
            <pc:sldMk cId="3388050670" sldId="358"/>
            <ac:spMk id="1032" creationId="{9527FCEA-6143-4C5E-8C45-8AC9237ADE89}"/>
          </ac:spMkLst>
        </pc:spChg>
        <pc:spChg chg="add del">
          <ac:chgData name="Tina Oliveira" userId="c1b3e0367b751193" providerId="LiveId" clId="{51D70A85-2924-429A-80D0-3A7376FF72DD}" dt="2024-10-26T01:59:45.960" v="393" actId="26606"/>
          <ac:spMkLst>
            <pc:docMk/>
            <pc:sldMk cId="3388050670" sldId="358"/>
            <ac:spMk id="1033" creationId="{6025D2DB-A12A-44DB-B00E-F4D622329EDD}"/>
          </ac:spMkLst>
        </pc:spChg>
        <pc:spChg chg="add del">
          <ac:chgData name="Tina Oliveira" userId="c1b3e0367b751193" providerId="LiveId" clId="{51D70A85-2924-429A-80D0-3A7376FF72DD}" dt="2024-10-26T01:58:57.471" v="376" actId="26606"/>
          <ac:spMkLst>
            <pc:docMk/>
            <pc:sldMk cId="3388050670" sldId="358"/>
            <ac:spMk id="1034" creationId="{1A9F23AD-7A55-49F3-A3EC-743F47F36B0E}"/>
          </ac:spMkLst>
        </pc:spChg>
        <pc:spChg chg="add del">
          <ac:chgData name="Tina Oliveira" userId="c1b3e0367b751193" providerId="LiveId" clId="{51D70A85-2924-429A-80D0-3A7376FF72DD}" dt="2024-10-26T01:59:45.960" v="393" actId="26606"/>
          <ac:spMkLst>
            <pc:docMk/>
            <pc:sldMk cId="3388050670" sldId="358"/>
            <ac:spMk id="1035" creationId="{CE7E7877-F64E-4EEA-B778-138031EFF874}"/>
          </ac:spMkLst>
        </pc:spChg>
        <pc:spChg chg="add del">
          <ac:chgData name="Tina Oliveira" userId="c1b3e0367b751193" providerId="LiveId" clId="{51D70A85-2924-429A-80D0-3A7376FF72DD}" dt="2024-10-26T01:58:57.471" v="376" actId="26606"/>
          <ac:spMkLst>
            <pc:docMk/>
            <pc:sldMk cId="3388050670" sldId="358"/>
            <ac:spMk id="1036" creationId="{D7D9F91F-72C9-4DB9-ABD0-A8180D8262D5}"/>
          </ac:spMkLst>
        </pc:spChg>
        <pc:spChg chg="add del">
          <ac:chgData name="Tina Oliveira" userId="c1b3e0367b751193" providerId="LiveId" clId="{51D70A85-2924-429A-80D0-3A7376FF72DD}" dt="2024-10-26T01:59:45.960" v="393" actId="26606"/>
          <ac:spMkLst>
            <pc:docMk/>
            <pc:sldMk cId="3388050670" sldId="358"/>
            <ac:spMk id="1037" creationId="{7DD6C4F3-70FD-4F13-919C-702EE4886499}"/>
          </ac:spMkLst>
        </pc:spChg>
        <pc:spChg chg="add del">
          <ac:chgData name="Tina Oliveira" userId="c1b3e0367b751193" providerId="LiveId" clId="{51D70A85-2924-429A-80D0-3A7376FF72DD}" dt="2024-10-26T01:58:57.471" v="376" actId="26606"/>
          <ac:spMkLst>
            <pc:docMk/>
            <pc:sldMk cId="3388050670" sldId="358"/>
            <ac:spMk id="1038" creationId="{BE016956-CE9F-4946-8834-A8BC3529D0F6}"/>
          </ac:spMkLst>
        </pc:spChg>
        <pc:spChg chg="add del">
          <ac:chgData name="Tina Oliveira" userId="c1b3e0367b751193" providerId="LiveId" clId="{51D70A85-2924-429A-80D0-3A7376FF72DD}" dt="2024-10-26T01:59:01.391" v="380" actId="26606"/>
          <ac:spMkLst>
            <pc:docMk/>
            <pc:sldMk cId="3388050670" sldId="358"/>
            <ac:spMk id="1043" creationId="{AA3CC463-F933-4AC4-86E1-5AC14B0C3163}"/>
          </ac:spMkLst>
        </pc:spChg>
        <pc:spChg chg="add del">
          <ac:chgData name="Tina Oliveira" userId="c1b3e0367b751193" providerId="LiveId" clId="{51D70A85-2924-429A-80D0-3A7376FF72DD}" dt="2024-10-26T01:59:01.391" v="380" actId="26606"/>
          <ac:spMkLst>
            <pc:docMk/>
            <pc:sldMk cId="3388050670" sldId="358"/>
            <ac:spMk id="1044" creationId="{6025D2DB-A12A-44DB-B00E-F4D622329EDD}"/>
          </ac:spMkLst>
        </pc:spChg>
        <pc:spChg chg="add del">
          <ac:chgData name="Tina Oliveira" userId="c1b3e0367b751193" providerId="LiveId" clId="{51D70A85-2924-429A-80D0-3A7376FF72DD}" dt="2024-10-26T01:59:01.391" v="380" actId="26606"/>
          <ac:spMkLst>
            <pc:docMk/>
            <pc:sldMk cId="3388050670" sldId="358"/>
            <ac:spMk id="1045" creationId="{CE7E7877-F64E-4EEA-B778-138031EFF874}"/>
          </ac:spMkLst>
        </pc:spChg>
        <pc:spChg chg="add del">
          <ac:chgData name="Tina Oliveira" userId="c1b3e0367b751193" providerId="LiveId" clId="{51D70A85-2924-429A-80D0-3A7376FF72DD}" dt="2024-10-26T01:59:01.391" v="380" actId="26606"/>
          <ac:spMkLst>
            <pc:docMk/>
            <pc:sldMk cId="3388050670" sldId="358"/>
            <ac:spMk id="1046" creationId="{7DD6C4F3-70FD-4F13-919C-702EE4886499}"/>
          </ac:spMkLst>
        </pc:spChg>
        <pc:spChg chg="add del">
          <ac:chgData name="Tina Oliveira" userId="c1b3e0367b751193" providerId="LiveId" clId="{51D70A85-2924-429A-80D0-3A7376FF72DD}" dt="2024-10-26T01:59:03.293" v="382" actId="26606"/>
          <ac:spMkLst>
            <pc:docMk/>
            <pc:sldMk cId="3388050670" sldId="358"/>
            <ac:spMk id="1048" creationId="{806692FB-8FCB-4B46-A077-B6132E789B12}"/>
          </ac:spMkLst>
        </pc:spChg>
        <pc:spChg chg="add del">
          <ac:chgData name="Tina Oliveira" userId="c1b3e0367b751193" providerId="LiveId" clId="{51D70A85-2924-429A-80D0-3A7376FF72DD}" dt="2024-10-26T01:59:03.293" v="382" actId="26606"/>
          <ac:spMkLst>
            <pc:docMk/>
            <pc:sldMk cId="3388050670" sldId="358"/>
            <ac:spMk id="1049" creationId="{00FC960A-022A-4742-832C-FCE8ABEABA62}"/>
          </ac:spMkLst>
        </pc:spChg>
        <pc:spChg chg="add del">
          <ac:chgData name="Tina Oliveira" userId="c1b3e0367b751193" providerId="LiveId" clId="{51D70A85-2924-429A-80D0-3A7376FF72DD}" dt="2024-10-26T01:59:05.174" v="384" actId="26606"/>
          <ac:spMkLst>
            <pc:docMk/>
            <pc:sldMk cId="3388050670" sldId="358"/>
            <ac:spMk id="1051" creationId="{1C598A69-FFFE-4C09-8FE9-D660337B0CD0}"/>
          </ac:spMkLst>
        </pc:spChg>
        <pc:spChg chg="add del">
          <ac:chgData name="Tina Oliveira" userId="c1b3e0367b751193" providerId="LiveId" clId="{51D70A85-2924-429A-80D0-3A7376FF72DD}" dt="2024-10-26T01:59:05.174" v="384" actId="26606"/>
          <ac:spMkLst>
            <pc:docMk/>
            <pc:sldMk cId="3388050670" sldId="358"/>
            <ac:spMk id="1052" creationId="{2B6121AA-FB9C-49D8-9295-014C895AFB60}"/>
          </ac:spMkLst>
        </pc:spChg>
        <pc:spChg chg="add del">
          <ac:chgData name="Tina Oliveira" userId="c1b3e0367b751193" providerId="LiveId" clId="{51D70A85-2924-429A-80D0-3A7376FF72DD}" dt="2024-10-26T01:59:05.174" v="384" actId="26606"/>
          <ac:spMkLst>
            <pc:docMk/>
            <pc:sldMk cId="3388050670" sldId="358"/>
            <ac:spMk id="1053" creationId="{2C188CD4-9C38-4BEB-8E94-633B1B48BCC4}"/>
          </ac:spMkLst>
        </pc:spChg>
        <pc:spChg chg="add del">
          <ac:chgData name="Tina Oliveira" userId="c1b3e0367b751193" providerId="LiveId" clId="{51D70A85-2924-429A-80D0-3A7376FF72DD}" dt="2024-10-26T01:59:05.174" v="384" actId="26606"/>
          <ac:spMkLst>
            <pc:docMk/>
            <pc:sldMk cId="3388050670" sldId="358"/>
            <ac:spMk id="1054" creationId="{2E8BD155-F3B5-4CE9-AB1C-08C964CDC753}"/>
          </ac:spMkLst>
        </pc:spChg>
        <pc:spChg chg="add del">
          <ac:chgData name="Tina Oliveira" userId="c1b3e0367b751193" providerId="LiveId" clId="{51D70A85-2924-429A-80D0-3A7376FF72DD}" dt="2024-10-26T01:59:09.034" v="386" actId="26606"/>
          <ac:spMkLst>
            <pc:docMk/>
            <pc:sldMk cId="3388050670" sldId="358"/>
            <ac:spMk id="1056" creationId="{19E301E5-1206-47D0-9CDF-72583D739089}"/>
          </ac:spMkLst>
        </pc:spChg>
        <pc:spChg chg="add del">
          <ac:chgData name="Tina Oliveira" userId="c1b3e0367b751193" providerId="LiveId" clId="{51D70A85-2924-429A-80D0-3A7376FF72DD}" dt="2024-10-26T01:59:09.034" v="386" actId="26606"/>
          <ac:spMkLst>
            <pc:docMk/>
            <pc:sldMk cId="3388050670" sldId="358"/>
            <ac:spMk id="1057" creationId="{AFA31FBE-7948-4384-B68A-75DEFDC4955A}"/>
          </ac:spMkLst>
        </pc:spChg>
        <pc:picChg chg="add mod">
          <ac:chgData name="Tina Oliveira" userId="c1b3e0367b751193" providerId="LiveId" clId="{51D70A85-2924-429A-80D0-3A7376FF72DD}" dt="2024-10-26T02:02:14.580" v="417" actId="1035"/>
          <ac:picMkLst>
            <pc:docMk/>
            <pc:sldMk cId="3388050670" sldId="358"/>
            <ac:picMk id="2" creationId="{0C7DB044-049E-3413-B598-0A95F0970F31}"/>
          </ac:picMkLst>
        </pc:picChg>
        <pc:picChg chg="del">
          <ac:chgData name="Tina Oliveira" userId="c1b3e0367b751193" providerId="LiveId" clId="{51D70A85-2924-429A-80D0-3A7376FF72DD}" dt="2024-10-26T01:56:37.234" v="354" actId="478"/>
          <ac:picMkLst>
            <pc:docMk/>
            <pc:sldMk cId="3388050670" sldId="358"/>
            <ac:picMk id="4" creationId="{3340C977-0C95-D2BD-1933-2CBEDE91BEC2}"/>
          </ac:picMkLst>
        </pc:picChg>
        <pc:picChg chg="del">
          <ac:chgData name="Tina Oliveira" userId="c1b3e0367b751193" providerId="LiveId" clId="{51D70A85-2924-429A-80D0-3A7376FF72DD}" dt="2024-10-26T01:56:37.234" v="354" actId="478"/>
          <ac:picMkLst>
            <pc:docMk/>
            <pc:sldMk cId="3388050670" sldId="358"/>
            <ac:picMk id="8" creationId="{7E949490-8F0D-F6AD-52AB-9A3699987C6B}"/>
          </ac:picMkLst>
        </pc:picChg>
        <pc:picChg chg="ord">
          <ac:chgData name="Tina Oliveira" userId="c1b3e0367b751193" providerId="LiveId" clId="{51D70A85-2924-429A-80D0-3A7376FF72DD}" dt="2024-10-26T01:59:45.960" v="393" actId="26606"/>
          <ac:picMkLst>
            <pc:docMk/>
            <pc:sldMk cId="3388050670" sldId="358"/>
            <ac:picMk id="134" creationId="{15474F61-3AD9-6FB7-75DA-7205FEFF9864}"/>
          </ac:picMkLst>
        </pc:picChg>
        <pc:picChg chg="del mod ord">
          <ac:chgData name="Tina Oliveira" userId="c1b3e0367b751193" providerId="LiveId" clId="{51D70A85-2924-429A-80D0-3A7376FF72DD}" dt="2024-10-26T02:02:06.322" v="409" actId="478"/>
          <ac:picMkLst>
            <pc:docMk/>
            <pc:sldMk cId="3388050670" sldId="358"/>
            <ac:picMk id="136" creationId="{2251E0EC-4319-EBD8-C9E7-117ADE3EAB15}"/>
          </ac:picMkLst>
        </pc:picChg>
        <pc:picChg chg="add mod ord">
          <ac:chgData name="Tina Oliveira" userId="c1b3e0367b751193" providerId="LiveId" clId="{51D70A85-2924-429A-80D0-3A7376FF72DD}" dt="2024-10-26T02:04:51.235" v="433" actId="14100"/>
          <ac:picMkLst>
            <pc:docMk/>
            <pc:sldMk cId="3388050670" sldId="358"/>
            <ac:picMk id="1026" creationId="{F6DC763D-BBA4-2BDB-545C-9BFEE82DC1B2}"/>
          </ac:picMkLst>
        </pc:picChg>
        <pc:picChg chg="add mod ord">
          <ac:chgData name="Tina Oliveira" userId="c1b3e0367b751193" providerId="LiveId" clId="{51D70A85-2924-429A-80D0-3A7376FF72DD}" dt="2024-10-26T02:04:44.974" v="432" actId="1076"/>
          <ac:picMkLst>
            <pc:docMk/>
            <pc:sldMk cId="3388050670" sldId="358"/>
            <ac:picMk id="1027" creationId="{C566BF10-2E10-AF5E-BE4B-1D20C1E08A40}"/>
          </ac:picMkLst>
        </pc:picChg>
        <pc:picChg chg="add del">
          <ac:chgData name="Tina Oliveira" userId="c1b3e0367b751193" providerId="LiveId" clId="{51D70A85-2924-429A-80D0-3A7376FF72DD}" dt="2024-10-26T01:58:24.927" v="371" actId="478"/>
          <ac:picMkLst>
            <pc:docMk/>
            <pc:sldMk cId="3388050670" sldId="358"/>
            <ac:picMk id="1029" creationId="{F969638F-28A9-BB87-BAAD-6ADCFCE99815}"/>
          </ac:picMkLst>
        </pc:picChg>
        <pc:picChg chg="add del">
          <ac:chgData name="Tina Oliveira" userId="c1b3e0367b751193" providerId="LiveId" clId="{51D70A85-2924-429A-80D0-3A7376FF72DD}" dt="2024-10-26T01:58:28.330" v="372" actId="478"/>
          <ac:picMkLst>
            <pc:docMk/>
            <pc:sldMk cId="3388050670" sldId="358"/>
            <ac:picMk id="1030" creationId="{59694346-387E-0AB0-81CE-86A83D4367BA}"/>
          </ac:picMkLst>
        </pc:picChg>
        <pc:cxnChg chg="add del">
          <ac:chgData name="Tina Oliveira" userId="c1b3e0367b751193" providerId="LiveId" clId="{51D70A85-2924-429A-80D0-3A7376FF72DD}" dt="2024-10-26T01:58:58.278" v="378" actId="26606"/>
          <ac:cxnSpMkLst>
            <pc:docMk/>
            <pc:sldMk cId="3388050670" sldId="358"/>
            <ac:cxnSpMk id="1040" creationId="{D4BDCD00-BA97-40D8-93CD-0A9CA931BE17}"/>
          </ac:cxnSpMkLst>
        </pc:cxnChg>
        <pc:cxnChg chg="add del">
          <ac:chgData name="Tina Oliveira" userId="c1b3e0367b751193" providerId="LiveId" clId="{51D70A85-2924-429A-80D0-3A7376FF72DD}" dt="2024-10-26T01:58:58.278" v="378" actId="26606"/>
          <ac:cxnSpMkLst>
            <pc:docMk/>
            <pc:sldMk cId="3388050670" sldId="358"/>
            <ac:cxnSpMk id="1041" creationId="{2D631E40-F51C-4828-B23B-DF903513296E}"/>
          </ac:cxnSpMkLst>
        </pc:cxnChg>
        <pc:cxnChg chg="add del">
          <ac:chgData name="Tina Oliveira" userId="c1b3e0367b751193" providerId="LiveId" clId="{51D70A85-2924-429A-80D0-3A7376FF72DD}" dt="2024-10-26T01:59:21.060" v="388" actId="26606"/>
          <ac:cxnSpMkLst>
            <pc:docMk/>
            <pc:sldMk cId="3388050670" sldId="358"/>
            <ac:cxnSpMk id="1059" creationId="{D4BDCD00-BA97-40D8-93CD-0A9CA931BE17}"/>
          </ac:cxnSpMkLst>
        </pc:cxnChg>
        <pc:cxnChg chg="add del">
          <ac:chgData name="Tina Oliveira" userId="c1b3e0367b751193" providerId="LiveId" clId="{51D70A85-2924-429A-80D0-3A7376FF72DD}" dt="2024-10-26T01:59:21.060" v="388" actId="26606"/>
          <ac:cxnSpMkLst>
            <pc:docMk/>
            <pc:sldMk cId="3388050670" sldId="358"/>
            <ac:cxnSpMk id="1060" creationId="{2D631E40-F51C-4828-B23B-DF903513296E}"/>
          </ac:cxnSpMkLst>
        </pc:cxnChg>
      </pc:sldChg>
      <pc:sldChg chg="addSp delSp add del">
        <pc:chgData name="Tina Oliveira" userId="c1b3e0367b751193" providerId="LiveId" clId="{51D70A85-2924-429A-80D0-3A7376FF72DD}" dt="2024-10-26T02:04:10.286" v="429" actId="47"/>
        <pc:sldMkLst>
          <pc:docMk/>
          <pc:sldMk cId="612584749" sldId="359"/>
        </pc:sldMkLst>
        <pc:picChg chg="del">
          <ac:chgData name="Tina Oliveira" userId="c1b3e0367b751193" providerId="LiveId" clId="{51D70A85-2924-429A-80D0-3A7376FF72DD}" dt="2024-10-26T01:57:21.744" v="367" actId="478"/>
          <ac:picMkLst>
            <pc:docMk/>
            <pc:sldMk cId="612584749" sldId="359"/>
            <ac:picMk id="1026" creationId="{A82322E4-EC28-7654-8C92-29417601B2EB}"/>
          </ac:picMkLst>
        </pc:picChg>
        <pc:picChg chg="del">
          <ac:chgData name="Tina Oliveira" userId="c1b3e0367b751193" providerId="LiveId" clId="{51D70A85-2924-429A-80D0-3A7376FF72DD}" dt="2024-10-26T01:57:21.744" v="367" actId="478"/>
          <ac:picMkLst>
            <pc:docMk/>
            <pc:sldMk cId="612584749" sldId="359"/>
            <ac:picMk id="1027" creationId="{5A151694-8C75-56C2-19B1-BC4263E60BED}"/>
          </ac:picMkLst>
        </pc:picChg>
        <pc:picChg chg="add">
          <ac:chgData name="Tina Oliveira" userId="c1b3e0367b751193" providerId="LiveId" clId="{51D70A85-2924-429A-80D0-3A7376FF72DD}" dt="2024-10-26T01:57:44.973" v="368"/>
          <ac:picMkLst>
            <pc:docMk/>
            <pc:sldMk cId="612584749" sldId="359"/>
            <ac:picMk id="2050" creationId="{D6EF3B47-B1B1-2C70-5A37-5CCB7E671AB8}"/>
          </ac:picMkLst>
        </pc:picChg>
        <pc:picChg chg="add">
          <ac:chgData name="Tina Oliveira" userId="c1b3e0367b751193" providerId="LiveId" clId="{51D70A85-2924-429A-80D0-3A7376FF72DD}" dt="2024-10-26T01:57:44.973" v="368"/>
          <ac:picMkLst>
            <pc:docMk/>
            <pc:sldMk cId="612584749" sldId="359"/>
            <ac:picMk id="2051" creationId="{2503D6C0-F532-9C30-A9B6-77ABA69EE24D}"/>
          </ac:picMkLst>
        </pc:picChg>
      </pc:sldChg>
      <pc:sldChg chg="addSp delSp modSp add mod ord">
        <pc:chgData name="Tina Oliveira" userId="c1b3e0367b751193" providerId="LiveId" clId="{51D70A85-2924-429A-80D0-3A7376FF72DD}" dt="2024-10-26T02:52:06.834" v="1414"/>
        <pc:sldMkLst>
          <pc:docMk/>
          <pc:sldMk cId="412291282" sldId="360"/>
        </pc:sldMkLst>
        <pc:spChg chg="add mod">
          <ac:chgData name="Tina Oliveira" userId="c1b3e0367b751193" providerId="LiveId" clId="{51D70A85-2924-429A-80D0-3A7376FF72DD}" dt="2024-10-26T02:07:58.910" v="484" actId="1076"/>
          <ac:spMkLst>
            <pc:docMk/>
            <pc:sldMk cId="412291282" sldId="360"/>
            <ac:spMk id="3" creationId="{3A49DA07-51B2-1400-DA8E-2614F4D076DC}"/>
          </ac:spMkLst>
        </pc:spChg>
        <pc:picChg chg="add mod">
          <ac:chgData name="Tina Oliveira" userId="c1b3e0367b751193" providerId="LiveId" clId="{51D70A85-2924-429A-80D0-3A7376FF72DD}" dt="2024-10-26T02:02:59.246" v="423"/>
          <ac:picMkLst>
            <pc:docMk/>
            <pc:sldMk cId="412291282" sldId="360"/>
            <ac:picMk id="2" creationId="{DC5EEDE7-4BB5-61A8-215D-001DBE030C6E}"/>
          </ac:picMkLst>
        </pc:picChg>
        <pc:picChg chg="del">
          <ac:chgData name="Tina Oliveira" userId="c1b3e0367b751193" providerId="LiveId" clId="{51D70A85-2924-429A-80D0-3A7376FF72DD}" dt="2024-10-26T02:02:58.432" v="422" actId="478"/>
          <ac:picMkLst>
            <pc:docMk/>
            <pc:sldMk cId="412291282" sldId="360"/>
            <ac:picMk id="136" creationId="{67829FFC-3886-C92F-7354-83F97042FD65}"/>
          </ac:picMkLst>
        </pc:picChg>
        <pc:picChg chg="del">
          <ac:chgData name="Tina Oliveira" userId="c1b3e0367b751193" providerId="LiveId" clId="{51D70A85-2924-429A-80D0-3A7376FF72DD}" dt="2024-10-26T02:00:04.835" v="397" actId="478"/>
          <ac:picMkLst>
            <pc:docMk/>
            <pc:sldMk cId="412291282" sldId="360"/>
            <ac:picMk id="1026" creationId="{4F7B1DC7-B03E-63B8-B867-BC0DCF795029}"/>
          </ac:picMkLst>
        </pc:picChg>
        <pc:picChg chg="del">
          <ac:chgData name="Tina Oliveira" userId="c1b3e0367b751193" providerId="LiveId" clId="{51D70A85-2924-429A-80D0-3A7376FF72DD}" dt="2024-10-26T02:00:04.835" v="397" actId="478"/>
          <ac:picMkLst>
            <pc:docMk/>
            <pc:sldMk cId="412291282" sldId="360"/>
            <ac:picMk id="1027" creationId="{3F889AEE-4D7C-B636-B599-3ACC6436FDC0}"/>
          </ac:picMkLst>
        </pc:picChg>
        <pc:picChg chg="del">
          <ac:chgData name="Tina Oliveira" userId="c1b3e0367b751193" providerId="LiveId" clId="{51D70A85-2924-429A-80D0-3A7376FF72DD}" dt="2024-10-26T02:02:41.926" v="418" actId="478"/>
          <ac:picMkLst>
            <pc:docMk/>
            <pc:sldMk cId="412291282" sldId="360"/>
            <ac:picMk id="1029" creationId="{2CAF26C0-8E94-C657-7D6B-60DE090B28D1}"/>
          </ac:picMkLst>
        </pc:picChg>
        <pc:picChg chg="del">
          <ac:chgData name="Tina Oliveira" userId="c1b3e0367b751193" providerId="LiveId" clId="{51D70A85-2924-429A-80D0-3A7376FF72DD}" dt="2024-10-26T02:02:41.926" v="418" actId="478"/>
          <ac:picMkLst>
            <pc:docMk/>
            <pc:sldMk cId="412291282" sldId="360"/>
            <ac:picMk id="1030" creationId="{0D97D4C0-6A9C-CD24-39E1-1893DD7515D3}"/>
          </ac:picMkLst>
        </pc:picChg>
        <pc:picChg chg="add mod">
          <ac:chgData name="Tina Oliveira" userId="c1b3e0367b751193" providerId="LiveId" clId="{51D70A85-2924-429A-80D0-3A7376FF72DD}" dt="2024-10-26T02:07:26.105" v="455" actId="14100"/>
          <ac:picMkLst>
            <pc:docMk/>
            <pc:sldMk cId="412291282" sldId="360"/>
            <ac:picMk id="4098" creationId="{24416C1C-9D1C-3CDD-CBDE-2DACBBCCDEEF}"/>
          </ac:picMkLst>
        </pc:picChg>
        <pc:picChg chg="add mod">
          <ac:chgData name="Tina Oliveira" userId="c1b3e0367b751193" providerId="LiveId" clId="{51D70A85-2924-429A-80D0-3A7376FF72DD}" dt="2024-10-26T02:08:02.833" v="486" actId="1076"/>
          <ac:picMkLst>
            <pc:docMk/>
            <pc:sldMk cId="412291282" sldId="360"/>
            <ac:picMk id="4099" creationId="{113B82D1-BB61-4B6D-29FE-46A8116DFE99}"/>
          </ac:picMkLst>
        </pc:picChg>
      </pc:sldChg>
      <pc:sldChg chg="addSp delSp modSp add del mod ord">
        <pc:chgData name="Tina Oliveira" userId="c1b3e0367b751193" providerId="LiveId" clId="{51D70A85-2924-429A-80D0-3A7376FF72DD}" dt="2024-10-26T02:59:42.758" v="1563" actId="47"/>
        <pc:sldMkLst>
          <pc:docMk/>
          <pc:sldMk cId="3400342499" sldId="361"/>
        </pc:sldMkLst>
        <pc:picChg chg="add mod">
          <ac:chgData name="Tina Oliveira" userId="c1b3e0367b751193" providerId="LiveId" clId="{51D70A85-2924-429A-80D0-3A7376FF72DD}" dt="2024-10-26T02:02:54.592" v="421"/>
          <ac:picMkLst>
            <pc:docMk/>
            <pc:sldMk cId="3400342499" sldId="361"/>
            <ac:picMk id="2" creationId="{9D8D9451-F7D3-A888-5203-9AE9C811AC0D}"/>
          </ac:picMkLst>
        </pc:picChg>
        <pc:picChg chg="del">
          <ac:chgData name="Tina Oliveira" userId="c1b3e0367b751193" providerId="LiveId" clId="{51D70A85-2924-429A-80D0-3A7376FF72DD}" dt="2024-10-26T02:02:53.608" v="420" actId="478"/>
          <ac:picMkLst>
            <pc:docMk/>
            <pc:sldMk cId="3400342499" sldId="361"/>
            <ac:picMk id="136" creationId="{83FC5A0A-3BD9-3618-EE6A-2CE31187C1C7}"/>
          </ac:picMkLst>
        </pc:picChg>
        <pc:picChg chg="del">
          <ac:chgData name="Tina Oliveira" userId="c1b3e0367b751193" providerId="LiveId" clId="{51D70A85-2924-429A-80D0-3A7376FF72DD}" dt="2024-10-26T02:00:43.943" v="400" actId="478"/>
          <ac:picMkLst>
            <pc:docMk/>
            <pc:sldMk cId="3400342499" sldId="361"/>
            <ac:picMk id="1026" creationId="{4E0F1393-7A5E-AB37-FB4B-8147D5432119}"/>
          </ac:picMkLst>
        </pc:picChg>
        <pc:picChg chg="del">
          <ac:chgData name="Tina Oliveira" userId="c1b3e0367b751193" providerId="LiveId" clId="{51D70A85-2924-429A-80D0-3A7376FF72DD}" dt="2024-10-26T02:00:43.943" v="400" actId="478"/>
          <ac:picMkLst>
            <pc:docMk/>
            <pc:sldMk cId="3400342499" sldId="361"/>
            <ac:picMk id="1027" creationId="{036F24B5-DCDF-A792-8095-C4DCB6EDA411}"/>
          </ac:picMkLst>
        </pc:picChg>
        <pc:picChg chg="add mod">
          <ac:chgData name="Tina Oliveira" userId="c1b3e0367b751193" providerId="LiveId" clId="{51D70A85-2924-429A-80D0-3A7376FF72DD}" dt="2024-10-26T02:05:50.148" v="444" actId="1076"/>
          <ac:picMkLst>
            <pc:docMk/>
            <pc:sldMk cId="3400342499" sldId="361"/>
            <ac:picMk id="3074" creationId="{74A5AFAC-F262-B180-FFFB-0EA1390355A4}"/>
          </ac:picMkLst>
        </pc:picChg>
        <pc:picChg chg="add mod">
          <ac:chgData name="Tina Oliveira" userId="c1b3e0367b751193" providerId="LiveId" clId="{51D70A85-2924-429A-80D0-3A7376FF72DD}" dt="2024-10-26T02:05:44.433" v="443" actId="14100"/>
          <ac:picMkLst>
            <pc:docMk/>
            <pc:sldMk cId="3400342499" sldId="361"/>
            <ac:picMk id="3075" creationId="{4F9C00E5-8C5E-F549-1441-60B43ABB25C2}"/>
          </ac:picMkLst>
        </pc:picChg>
      </pc:sldChg>
      <pc:sldChg chg="addSp delSp modSp add mod ord">
        <pc:chgData name="Tina Oliveira" userId="c1b3e0367b751193" providerId="LiveId" clId="{51D70A85-2924-429A-80D0-3A7376FF72DD}" dt="2024-10-26T02:52:06.834" v="1414"/>
        <pc:sldMkLst>
          <pc:docMk/>
          <pc:sldMk cId="1209351633" sldId="362"/>
        </pc:sldMkLst>
        <pc:spChg chg="add mod">
          <ac:chgData name="Tina Oliveira" userId="c1b3e0367b751193" providerId="LiveId" clId="{51D70A85-2924-429A-80D0-3A7376FF72DD}" dt="2024-10-26T02:08:46.348" v="507" actId="1076"/>
          <ac:spMkLst>
            <pc:docMk/>
            <pc:sldMk cId="1209351633" sldId="362"/>
            <ac:spMk id="3" creationId="{4A56BA35-ECD0-1098-6855-D31A490FF825}"/>
          </ac:spMkLst>
        </pc:spChg>
        <pc:picChg chg="del">
          <ac:chgData name="Tina Oliveira" userId="c1b3e0367b751193" providerId="LiveId" clId="{51D70A85-2924-429A-80D0-3A7376FF72DD}" dt="2024-10-26T02:03:58.664" v="427" actId="478"/>
          <ac:picMkLst>
            <pc:docMk/>
            <pc:sldMk cId="1209351633" sldId="362"/>
            <ac:picMk id="3074" creationId="{8EDBFB13-0E7D-F5CB-CBB3-EE094902A5B4}"/>
          </ac:picMkLst>
        </pc:picChg>
        <pc:picChg chg="del">
          <ac:chgData name="Tina Oliveira" userId="c1b3e0367b751193" providerId="LiveId" clId="{51D70A85-2924-429A-80D0-3A7376FF72DD}" dt="2024-10-26T02:03:58.664" v="427" actId="478"/>
          <ac:picMkLst>
            <pc:docMk/>
            <pc:sldMk cId="1209351633" sldId="362"/>
            <ac:picMk id="3075" creationId="{5095065B-D74E-D4B1-5D1D-0CF1D957CA3B}"/>
          </ac:picMkLst>
        </pc:picChg>
        <pc:picChg chg="add mod">
          <ac:chgData name="Tina Oliveira" userId="c1b3e0367b751193" providerId="LiveId" clId="{51D70A85-2924-429A-80D0-3A7376FF72DD}" dt="2024-10-26T02:08:22.535" v="488" actId="14100"/>
          <ac:picMkLst>
            <pc:docMk/>
            <pc:sldMk cId="1209351633" sldId="362"/>
            <ac:picMk id="5122" creationId="{D3C59BF3-2388-A69B-5F6E-E640F9FE0B97}"/>
          </ac:picMkLst>
        </pc:picChg>
        <pc:picChg chg="add mod">
          <ac:chgData name="Tina Oliveira" userId="c1b3e0367b751193" providerId="LiveId" clId="{51D70A85-2924-429A-80D0-3A7376FF72DD}" dt="2024-10-26T02:09:10.251" v="511" actId="207"/>
          <ac:picMkLst>
            <pc:docMk/>
            <pc:sldMk cId="1209351633" sldId="362"/>
            <ac:picMk id="5123" creationId="{F2C0EDC9-9709-6E05-1BF9-5E4EAB7F087A}"/>
          </ac:picMkLst>
        </pc:picChg>
      </pc:sldChg>
      <pc:sldChg chg="addSp delSp modSp add del mod">
        <pc:chgData name="Tina Oliveira" userId="c1b3e0367b751193" providerId="LiveId" clId="{51D70A85-2924-429A-80D0-3A7376FF72DD}" dt="2024-10-26T02:48:53.728" v="1269" actId="47"/>
        <pc:sldMkLst>
          <pc:docMk/>
          <pc:sldMk cId="112504291" sldId="363"/>
        </pc:sldMkLst>
        <pc:spChg chg="mod">
          <ac:chgData name="Tina Oliveira" userId="c1b3e0367b751193" providerId="LiveId" clId="{51D70A85-2924-429A-80D0-3A7376FF72DD}" dt="2024-10-26T02:09:50.804" v="531" actId="14100"/>
          <ac:spMkLst>
            <pc:docMk/>
            <pc:sldMk cId="112504291" sldId="363"/>
            <ac:spMk id="3" creationId="{C9F71347-6B42-13AB-97F8-9566972A9A77}"/>
          </ac:spMkLst>
        </pc:spChg>
        <pc:spChg chg="add mod">
          <ac:chgData name="Tina Oliveira" userId="c1b3e0367b751193" providerId="LiveId" clId="{51D70A85-2924-429A-80D0-3A7376FF72DD}" dt="2024-10-26T02:10:54.088" v="616" actId="403"/>
          <ac:spMkLst>
            <pc:docMk/>
            <pc:sldMk cId="112504291" sldId="363"/>
            <ac:spMk id="4" creationId="{6F7DC3D8-5624-9409-BFB8-FC71905E3F7B}"/>
          </ac:spMkLst>
        </pc:spChg>
        <pc:picChg chg="del">
          <ac:chgData name="Tina Oliveira" userId="c1b3e0367b751193" providerId="LiveId" clId="{51D70A85-2924-429A-80D0-3A7376FF72DD}" dt="2024-10-26T02:09:31.702" v="515" actId="478"/>
          <ac:picMkLst>
            <pc:docMk/>
            <pc:sldMk cId="112504291" sldId="363"/>
            <ac:picMk id="5122" creationId="{DF9FBAF5-A963-CFA1-CD25-14D87601AB39}"/>
          </ac:picMkLst>
        </pc:picChg>
        <pc:picChg chg="del">
          <ac:chgData name="Tina Oliveira" userId="c1b3e0367b751193" providerId="LiveId" clId="{51D70A85-2924-429A-80D0-3A7376FF72DD}" dt="2024-10-26T02:09:31.702" v="515" actId="478"/>
          <ac:picMkLst>
            <pc:docMk/>
            <pc:sldMk cId="112504291" sldId="363"/>
            <ac:picMk id="5123" creationId="{BFA36FB1-9845-1CEC-59D0-70A0DA77EEE3}"/>
          </ac:picMkLst>
        </pc:picChg>
      </pc:sldChg>
      <pc:sldChg chg="new del">
        <pc:chgData name="Tina Oliveira" userId="c1b3e0367b751193" providerId="LiveId" clId="{51D70A85-2924-429A-80D0-3A7376FF72DD}" dt="2024-10-26T02:09:24.519" v="513" actId="47"/>
        <pc:sldMkLst>
          <pc:docMk/>
          <pc:sldMk cId="2168822462" sldId="363"/>
        </pc:sldMkLst>
      </pc:sldChg>
      <pc:sldChg chg="addSp modSp add del mod ord">
        <pc:chgData name="Tina Oliveira" userId="c1b3e0367b751193" providerId="LiveId" clId="{51D70A85-2924-429A-80D0-3A7376FF72DD}" dt="2024-10-26T02:43:32.595" v="1156" actId="47"/>
        <pc:sldMkLst>
          <pc:docMk/>
          <pc:sldMk cId="1760289102" sldId="364"/>
        </pc:sldMkLst>
        <pc:spChg chg="mod">
          <ac:chgData name="Tina Oliveira" userId="c1b3e0367b751193" providerId="LiveId" clId="{51D70A85-2924-429A-80D0-3A7376FF72DD}" dt="2024-10-26T02:11:53.683" v="624" actId="13926"/>
          <ac:spMkLst>
            <pc:docMk/>
            <pc:sldMk cId="1760289102" sldId="364"/>
            <ac:spMk id="4" creationId="{EC9693CF-D8DF-E13F-78F9-8FE3350DFA7A}"/>
          </ac:spMkLst>
        </pc:spChg>
        <pc:spChg chg="add mod">
          <ac:chgData name="Tina Oliveira" userId="c1b3e0367b751193" providerId="LiveId" clId="{51D70A85-2924-429A-80D0-3A7376FF72DD}" dt="2024-10-26T02:40:43.690" v="1103" actId="20577"/>
          <ac:spMkLst>
            <pc:docMk/>
            <pc:sldMk cId="1760289102" sldId="364"/>
            <ac:spMk id="5" creationId="{96F5F56D-9B26-02EC-4B57-42F4C37C58E4}"/>
          </ac:spMkLst>
        </pc:spChg>
      </pc:sldChg>
      <pc:sldChg chg="modSp add mod">
        <pc:chgData name="Tina Oliveira" userId="c1b3e0367b751193" providerId="LiveId" clId="{51D70A85-2924-429A-80D0-3A7376FF72DD}" dt="2024-10-26T02:56:56.808" v="1562" actId="20577"/>
        <pc:sldMkLst>
          <pc:docMk/>
          <pc:sldMk cId="48348594" sldId="365"/>
        </pc:sldMkLst>
        <pc:spChg chg="mod">
          <ac:chgData name="Tina Oliveira" userId="c1b3e0367b751193" providerId="LiveId" clId="{51D70A85-2924-429A-80D0-3A7376FF72DD}" dt="2024-10-26T02:53:01.032" v="1430" actId="1035"/>
          <ac:spMkLst>
            <pc:docMk/>
            <pc:sldMk cId="48348594" sldId="365"/>
            <ac:spMk id="3" creationId="{F34DC736-65D9-9AF7-C439-2457BBA74A52}"/>
          </ac:spMkLst>
        </pc:spChg>
        <pc:spChg chg="mod">
          <ac:chgData name="Tina Oliveira" userId="c1b3e0367b751193" providerId="LiveId" clId="{51D70A85-2924-429A-80D0-3A7376FF72DD}" dt="2024-10-26T02:53:06.039" v="1431" actId="1076"/>
          <ac:spMkLst>
            <pc:docMk/>
            <pc:sldMk cId="48348594" sldId="365"/>
            <ac:spMk id="4" creationId="{B97A0892-D103-8FE5-4930-3A6B7EFA2518}"/>
          </ac:spMkLst>
        </pc:spChg>
        <pc:spChg chg="mod">
          <ac:chgData name="Tina Oliveira" userId="c1b3e0367b751193" providerId="LiveId" clId="{51D70A85-2924-429A-80D0-3A7376FF72DD}" dt="2024-10-26T02:56:56.808" v="1562" actId="20577"/>
          <ac:spMkLst>
            <pc:docMk/>
            <pc:sldMk cId="48348594" sldId="365"/>
            <ac:spMk id="5" creationId="{1375F2B9-6D34-F4A5-A131-5D3005F76D2D}"/>
          </ac:spMkLst>
        </pc:spChg>
      </pc:sldChg>
      <pc:sldChg chg="addSp delSp modSp add mod">
        <pc:chgData name="Tina Oliveira" userId="c1b3e0367b751193" providerId="LiveId" clId="{51D70A85-2924-429A-80D0-3A7376FF72DD}" dt="2024-10-26T02:56:45.075" v="1546" actId="6549"/>
        <pc:sldMkLst>
          <pc:docMk/>
          <pc:sldMk cId="2904449710" sldId="366"/>
        </pc:sldMkLst>
        <pc:spChg chg="mod">
          <ac:chgData name="Tina Oliveira" userId="c1b3e0367b751193" providerId="LiveId" clId="{51D70A85-2924-429A-80D0-3A7376FF72DD}" dt="2024-10-26T02:50:10.139" v="1353" actId="1076"/>
          <ac:spMkLst>
            <pc:docMk/>
            <pc:sldMk cId="2904449710" sldId="366"/>
            <ac:spMk id="3" creationId="{EF823ECD-02C7-0297-7C84-2CAB95E5F6A8}"/>
          </ac:spMkLst>
        </pc:spChg>
        <pc:spChg chg="mod">
          <ac:chgData name="Tina Oliveira" userId="c1b3e0367b751193" providerId="LiveId" clId="{51D70A85-2924-429A-80D0-3A7376FF72DD}" dt="2024-10-26T02:50:13.933" v="1354" actId="1076"/>
          <ac:spMkLst>
            <pc:docMk/>
            <pc:sldMk cId="2904449710" sldId="366"/>
            <ac:spMk id="4" creationId="{661F0EEC-25EA-B83A-66CB-3098A0954611}"/>
          </ac:spMkLst>
        </pc:spChg>
        <pc:spChg chg="mod">
          <ac:chgData name="Tina Oliveira" userId="c1b3e0367b751193" providerId="LiveId" clId="{51D70A85-2924-429A-80D0-3A7376FF72DD}" dt="2024-10-26T02:56:45.075" v="1546" actId="6549"/>
          <ac:spMkLst>
            <pc:docMk/>
            <pc:sldMk cId="2904449710" sldId="366"/>
            <ac:spMk id="5" creationId="{1169E898-38F2-3BF0-AEB4-DB40CC3B54D7}"/>
          </ac:spMkLst>
        </pc:spChg>
        <pc:spChg chg="add del mod">
          <ac:chgData name="Tina Oliveira" userId="c1b3e0367b751193" providerId="LiveId" clId="{51D70A85-2924-429A-80D0-3A7376FF72DD}" dt="2024-10-26T02:43:29.291" v="1155" actId="478"/>
          <ac:spMkLst>
            <pc:docMk/>
            <pc:sldMk cId="2904449710" sldId="366"/>
            <ac:spMk id="6" creationId="{C49D041C-2151-095C-8CE5-C42B19520A2D}"/>
          </ac:spMkLst>
        </pc:spChg>
        <pc:spChg chg="add del mod">
          <ac:chgData name="Tina Oliveira" userId="c1b3e0367b751193" providerId="LiveId" clId="{51D70A85-2924-429A-80D0-3A7376FF72DD}" dt="2024-10-26T02:43:29.291" v="1155" actId="478"/>
          <ac:spMkLst>
            <pc:docMk/>
            <pc:sldMk cId="2904449710" sldId="366"/>
            <ac:spMk id="7" creationId="{6A7F755B-48E3-A4A1-E142-D99C3E60D590}"/>
          </ac:spMkLst>
        </pc:spChg>
      </pc:sldChg>
      <pc:sldChg chg="modSp add del mod">
        <pc:chgData name="Tina Oliveira" userId="c1b3e0367b751193" providerId="LiveId" clId="{51D70A85-2924-429A-80D0-3A7376FF72DD}" dt="2024-10-26T02:51:33.037" v="1412" actId="47"/>
        <pc:sldMkLst>
          <pc:docMk/>
          <pc:sldMk cId="1139770468" sldId="367"/>
        </pc:sldMkLst>
        <pc:spChg chg="mod">
          <ac:chgData name="Tina Oliveira" userId="c1b3e0367b751193" providerId="LiveId" clId="{51D70A85-2924-429A-80D0-3A7376FF72DD}" dt="2024-10-26T02:48:12.121" v="1263" actId="113"/>
          <ac:spMkLst>
            <pc:docMk/>
            <pc:sldMk cId="1139770468" sldId="367"/>
            <ac:spMk id="5" creationId="{9C597CCA-14D1-5B3C-A79C-9A8A1D445FC0}"/>
          </ac:spMkLst>
        </pc:spChg>
      </pc:sldChg>
      <pc:sldChg chg="addSp modSp add mod">
        <pc:chgData name="Tina Oliveira" userId="c1b3e0367b751193" providerId="LiveId" clId="{51D70A85-2924-429A-80D0-3A7376FF72DD}" dt="2024-10-26T02:56:28.030" v="1544" actId="20577"/>
        <pc:sldMkLst>
          <pc:docMk/>
          <pc:sldMk cId="2382425646" sldId="368"/>
        </pc:sldMkLst>
        <pc:spChg chg="mod">
          <ac:chgData name="Tina Oliveira" userId="c1b3e0367b751193" providerId="LiveId" clId="{51D70A85-2924-429A-80D0-3A7376FF72DD}" dt="2024-10-26T02:56:28.030" v="1544" actId="20577"/>
          <ac:spMkLst>
            <pc:docMk/>
            <pc:sldMk cId="2382425646" sldId="368"/>
            <ac:spMk id="5" creationId="{D1BC95BF-9E80-09E8-C173-00BD784C8B50}"/>
          </ac:spMkLst>
        </pc:spChg>
        <pc:spChg chg="add mod">
          <ac:chgData name="Tina Oliveira" userId="c1b3e0367b751193" providerId="LiveId" clId="{51D70A85-2924-429A-80D0-3A7376FF72DD}" dt="2024-10-26T02:50:51.154" v="1359" actId="1076"/>
          <ac:spMkLst>
            <pc:docMk/>
            <pc:sldMk cId="2382425646" sldId="368"/>
            <ac:spMk id="6" creationId="{CD7FE0C0-F598-7821-83FC-20E7F9659DEA}"/>
          </ac:spMkLst>
        </pc:spChg>
        <pc:spChg chg="add mod">
          <ac:chgData name="Tina Oliveira" userId="c1b3e0367b751193" providerId="LiveId" clId="{51D70A85-2924-429A-80D0-3A7376FF72DD}" dt="2024-10-26T02:50:51.154" v="1359" actId="1076"/>
          <ac:spMkLst>
            <pc:docMk/>
            <pc:sldMk cId="2382425646" sldId="368"/>
            <ac:spMk id="7" creationId="{23A7C43F-6425-5039-6FD7-3C3A058BE0C9}"/>
          </ac:spMkLst>
        </pc:spChg>
      </pc:sldChg>
      <pc:sldChg chg="addSp delSp modSp add mod">
        <pc:chgData name="Tina Oliveira" userId="c1b3e0367b751193" providerId="LiveId" clId="{51D70A85-2924-429A-80D0-3A7376FF72DD}" dt="2024-10-26T03:03:53.166" v="1591" actId="1038"/>
        <pc:sldMkLst>
          <pc:docMk/>
          <pc:sldMk cId="1028872450" sldId="369"/>
        </pc:sldMkLst>
        <pc:picChg chg="add del mod">
          <ac:chgData name="Tina Oliveira" userId="c1b3e0367b751193" providerId="LiveId" clId="{51D70A85-2924-429A-80D0-3A7376FF72DD}" dt="2024-10-26T03:03:31.968" v="1569" actId="478"/>
          <ac:picMkLst>
            <pc:docMk/>
            <pc:sldMk cId="1028872450" sldId="369"/>
            <ac:picMk id="3" creationId="{F1D209B0-10CE-3F70-3ADE-B4DDB63AC170}"/>
          </ac:picMkLst>
        </pc:picChg>
        <pc:picChg chg="del">
          <ac:chgData name="Tina Oliveira" userId="c1b3e0367b751193" providerId="LiveId" clId="{51D70A85-2924-429A-80D0-3A7376FF72DD}" dt="2024-10-26T03:02:26.993" v="1565" actId="478"/>
          <ac:picMkLst>
            <pc:docMk/>
            <pc:sldMk cId="1028872450" sldId="369"/>
            <ac:picMk id="4" creationId="{CEA5B505-0045-F3E4-54A4-3435CA7C4D5F}"/>
          </ac:picMkLst>
        </pc:picChg>
        <pc:picChg chg="add mod">
          <ac:chgData name="Tina Oliveira" userId="c1b3e0367b751193" providerId="LiveId" clId="{51D70A85-2924-429A-80D0-3A7376FF72DD}" dt="2024-10-26T03:03:53.166" v="1591" actId="1038"/>
          <ac:picMkLst>
            <pc:docMk/>
            <pc:sldMk cId="1028872450" sldId="369"/>
            <ac:picMk id="6" creationId="{450ED025-6501-B029-C846-980690C04844}"/>
          </ac:picMkLst>
        </pc:picChg>
        <pc:picChg chg="del">
          <ac:chgData name="Tina Oliveira" userId="c1b3e0367b751193" providerId="LiveId" clId="{51D70A85-2924-429A-80D0-3A7376FF72DD}" dt="2024-10-26T03:02:26.993" v="1565" actId="478"/>
          <ac:picMkLst>
            <pc:docMk/>
            <pc:sldMk cId="1028872450" sldId="369"/>
            <ac:picMk id="8" creationId="{ACC6AF39-F668-8E3A-86E7-33EE17B8E4F3}"/>
          </ac:picMkLst>
        </pc:picChg>
      </pc:sldChg>
      <pc:sldChg chg="addSp delSp modSp add mod">
        <pc:chgData name="Tina Oliveira" userId="c1b3e0367b751193" providerId="LiveId" clId="{51D70A85-2924-429A-80D0-3A7376FF72DD}" dt="2024-10-26T03:04:36.115" v="1598" actId="1076"/>
        <pc:sldMkLst>
          <pc:docMk/>
          <pc:sldMk cId="2736601430" sldId="370"/>
        </pc:sldMkLst>
        <pc:picChg chg="add mod">
          <ac:chgData name="Tina Oliveira" userId="c1b3e0367b751193" providerId="LiveId" clId="{51D70A85-2924-429A-80D0-3A7376FF72DD}" dt="2024-10-26T03:04:36.115" v="1598" actId="1076"/>
          <ac:picMkLst>
            <pc:docMk/>
            <pc:sldMk cId="2736601430" sldId="370"/>
            <ac:picMk id="3" creationId="{2A826AAC-2D04-C388-6FF5-D057A326FF1A}"/>
          </ac:picMkLst>
        </pc:picChg>
        <pc:picChg chg="del">
          <ac:chgData name="Tina Oliveira" userId="c1b3e0367b751193" providerId="LiveId" clId="{51D70A85-2924-429A-80D0-3A7376FF72DD}" dt="2024-10-26T03:04:01.825" v="1593" actId="478"/>
          <ac:picMkLst>
            <pc:docMk/>
            <pc:sldMk cId="2736601430" sldId="370"/>
            <ac:picMk id="6" creationId="{2E11F6D8-66AD-7265-9762-487E8506499C}"/>
          </ac:picMkLst>
        </pc:picChg>
      </pc:sldChg>
      <pc:sldChg chg="new del">
        <pc:chgData name="Tina Oliveira" userId="c1b3e0367b751193" providerId="LiveId" clId="{51D70A85-2924-429A-80D0-3A7376FF72DD}" dt="2024-10-26T03:06:29.297" v="1613" actId="47"/>
        <pc:sldMkLst>
          <pc:docMk/>
          <pc:sldMk cId="2536424985" sldId="371"/>
        </pc:sldMkLst>
      </pc:sldChg>
      <pc:sldChg chg="addSp delSp modSp add mod ord">
        <pc:chgData name="Tina Oliveira" userId="c1b3e0367b751193" providerId="LiveId" clId="{51D70A85-2924-429A-80D0-3A7376FF72DD}" dt="2024-10-26T03:05:49.364" v="1609"/>
        <pc:sldMkLst>
          <pc:docMk/>
          <pc:sldMk cId="4201428953" sldId="372"/>
        </pc:sldMkLst>
        <pc:picChg chg="del">
          <ac:chgData name="Tina Oliveira" userId="c1b3e0367b751193" providerId="LiveId" clId="{51D70A85-2924-429A-80D0-3A7376FF72DD}" dt="2024-10-26T03:05:08.831" v="1603" actId="478"/>
          <ac:picMkLst>
            <pc:docMk/>
            <pc:sldMk cId="4201428953" sldId="372"/>
            <ac:picMk id="3" creationId="{DA8C9920-0220-0F8E-6339-4EE9C719CB8B}"/>
          </ac:picMkLst>
        </pc:picChg>
        <pc:picChg chg="add mod">
          <ac:chgData name="Tina Oliveira" userId="c1b3e0367b751193" providerId="LiveId" clId="{51D70A85-2924-429A-80D0-3A7376FF72DD}" dt="2024-10-26T03:05:46.488" v="1607" actId="1076"/>
          <ac:picMkLst>
            <pc:docMk/>
            <pc:sldMk cId="4201428953" sldId="372"/>
            <ac:picMk id="4" creationId="{59DAC83B-4F6B-FE11-4D62-23DA3E8E979F}"/>
          </ac:picMkLst>
        </pc:picChg>
      </pc:sldChg>
      <pc:sldChg chg="addSp delSp modSp add mod">
        <pc:chgData name="Tina Oliveira" userId="c1b3e0367b751193" providerId="LiveId" clId="{51D70A85-2924-429A-80D0-3A7376FF72DD}" dt="2024-10-26T03:06:22.751" v="1612" actId="1076"/>
        <pc:sldMkLst>
          <pc:docMk/>
          <pc:sldMk cId="1732523373" sldId="373"/>
        </pc:sldMkLst>
        <pc:picChg chg="del">
          <ac:chgData name="Tina Oliveira" userId="c1b3e0367b751193" providerId="LiveId" clId="{51D70A85-2924-429A-80D0-3A7376FF72DD}" dt="2024-10-26T03:05:04.308" v="1602" actId="478"/>
          <ac:picMkLst>
            <pc:docMk/>
            <pc:sldMk cId="1732523373" sldId="373"/>
            <ac:picMk id="3" creationId="{A69B7DB3-C447-E87A-28B5-0EF8332BC2D7}"/>
          </ac:picMkLst>
        </pc:picChg>
        <pc:picChg chg="add mod">
          <ac:chgData name="Tina Oliveira" userId="c1b3e0367b751193" providerId="LiveId" clId="{51D70A85-2924-429A-80D0-3A7376FF72DD}" dt="2024-10-26T03:06:22.751" v="1612" actId="1076"/>
          <ac:picMkLst>
            <pc:docMk/>
            <pc:sldMk cId="1732523373" sldId="373"/>
            <ac:picMk id="4" creationId="{FF09B614-D757-30C7-A79D-17AEDFD6D7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E5F62362-E1CF-8D3A-9FE7-558AA7B74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>
            <a:extLst>
              <a:ext uri="{FF2B5EF4-FFF2-40B4-BE49-F238E27FC236}">
                <a16:creationId xmlns:a16="http://schemas.microsoft.com/office/drawing/2014/main" id="{9F895644-5B2C-EDDB-C319-0F8C7EAF78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>
            <a:extLst>
              <a:ext uri="{FF2B5EF4-FFF2-40B4-BE49-F238E27FC236}">
                <a16:creationId xmlns:a16="http://schemas.microsoft.com/office/drawing/2014/main" id="{8452D4FA-5441-9827-5463-AF838C434C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4983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851BF865-A9F9-E678-B028-1349A7B0E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>
            <a:extLst>
              <a:ext uri="{FF2B5EF4-FFF2-40B4-BE49-F238E27FC236}">
                <a16:creationId xmlns:a16="http://schemas.microsoft.com/office/drawing/2014/main" id="{8DF9F752-B1E0-44CB-9489-6CB56D1E94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>
            <a:extLst>
              <a:ext uri="{FF2B5EF4-FFF2-40B4-BE49-F238E27FC236}">
                <a16:creationId xmlns:a16="http://schemas.microsoft.com/office/drawing/2014/main" id="{ECD024ED-BF6F-C994-5242-92EEC80FCA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7819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560A5E32-9461-E56B-2B07-75F75E5DC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>
            <a:extLst>
              <a:ext uri="{FF2B5EF4-FFF2-40B4-BE49-F238E27FC236}">
                <a16:creationId xmlns:a16="http://schemas.microsoft.com/office/drawing/2014/main" id="{73998DEC-68B1-DDC2-2E93-25DC1E55D1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>
            <a:extLst>
              <a:ext uri="{FF2B5EF4-FFF2-40B4-BE49-F238E27FC236}">
                <a16:creationId xmlns:a16="http://schemas.microsoft.com/office/drawing/2014/main" id="{AC953015-0DB2-959E-520D-4BBF4ED9D4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3047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536F0BFA-D26F-F982-464D-144D69F64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>
            <a:extLst>
              <a:ext uri="{FF2B5EF4-FFF2-40B4-BE49-F238E27FC236}">
                <a16:creationId xmlns:a16="http://schemas.microsoft.com/office/drawing/2014/main" id="{4F067B6F-2CD2-DD66-5799-EBDE6154F1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>
            <a:extLst>
              <a:ext uri="{FF2B5EF4-FFF2-40B4-BE49-F238E27FC236}">
                <a16:creationId xmlns:a16="http://schemas.microsoft.com/office/drawing/2014/main" id="{94AE9F4D-DC77-CDAD-0236-9DB00E59F7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4102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FBE4EB05-ED72-79DB-8640-9A071D631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>
            <a:extLst>
              <a:ext uri="{FF2B5EF4-FFF2-40B4-BE49-F238E27FC236}">
                <a16:creationId xmlns:a16="http://schemas.microsoft.com/office/drawing/2014/main" id="{E467BA1F-D817-D23F-9C05-180C36AA50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>
            <a:extLst>
              <a:ext uri="{FF2B5EF4-FFF2-40B4-BE49-F238E27FC236}">
                <a16:creationId xmlns:a16="http://schemas.microsoft.com/office/drawing/2014/main" id="{8C14E647-39B6-1E2C-B1D5-3D950E0EAE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970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9881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e270bc6af2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1e270bc6af2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860F7DCC-5966-D4F9-C060-B5BC2A017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>
            <a:extLst>
              <a:ext uri="{FF2B5EF4-FFF2-40B4-BE49-F238E27FC236}">
                <a16:creationId xmlns:a16="http://schemas.microsoft.com/office/drawing/2014/main" id="{1E46254C-7C41-591E-39F5-1609855A54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>
            <a:extLst>
              <a:ext uri="{FF2B5EF4-FFF2-40B4-BE49-F238E27FC236}">
                <a16:creationId xmlns:a16="http://schemas.microsoft.com/office/drawing/2014/main" id="{F01B76A7-5A9C-8A92-60EE-0D42277288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770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F8C70573-954C-48F2-74ED-1E9972567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>
            <a:extLst>
              <a:ext uri="{FF2B5EF4-FFF2-40B4-BE49-F238E27FC236}">
                <a16:creationId xmlns:a16="http://schemas.microsoft.com/office/drawing/2014/main" id="{D3CB9362-326A-584B-B72B-14439EA369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>
            <a:extLst>
              <a:ext uri="{FF2B5EF4-FFF2-40B4-BE49-F238E27FC236}">
                <a16:creationId xmlns:a16="http://schemas.microsoft.com/office/drawing/2014/main" id="{7492F3EB-8117-2E81-4ACC-A0DB7C1DB0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495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7146C6C8-81B4-3F35-CA04-86905CD6E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>
            <a:extLst>
              <a:ext uri="{FF2B5EF4-FFF2-40B4-BE49-F238E27FC236}">
                <a16:creationId xmlns:a16="http://schemas.microsoft.com/office/drawing/2014/main" id="{F8E0F1F5-BF23-EA97-8559-6FBC83C799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>
            <a:extLst>
              <a:ext uri="{FF2B5EF4-FFF2-40B4-BE49-F238E27FC236}">
                <a16:creationId xmlns:a16="http://schemas.microsoft.com/office/drawing/2014/main" id="{DD30E7D3-A538-D5CB-DD81-7D8031C7CE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6830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0934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869F9A6E-D3F0-69BD-2601-088A65E17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>
            <a:extLst>
              <a:ext uri="{FF2B5EF4-FFF2-40B4-BE49-F238E27FC236}">
                <a16:creationId xmlns:a16="http://schemas.microsoft.com/office/drawing/2014/main" id="{241614FF-883C-A775-F540-071F2B0B7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>
            <a:extLst>
              <a:ext uri="{FF2B5EF4-FFF2-40B4-BE49-F238E27FC236}">
                <a16:creationId xmlns:a16="http://schemas.microsoft.com/office/drawing/2014/main" id="{0D231FE2-F320-802E-BA1D-49727EBE06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5885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6B518A17-54AB-1AA8-EE4F-482DB96E4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>
            <a:extLst>
              <a:ext uri="{FF2B5EF4-FFF2-40B4-BE49-F238E27FC236}">
                <a16:creationId xmlns:a16="http://schemas.microsoft.com/office/drawing/2014/main" id="{3591A395-EB39-B573-31A3-03CA21D39F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>
            <a:extLst>
              <a:ext uri="{FF2B5EF4-FFF2-40B4-BE49-F238E27FC236}">
                <a16:creationId xmlns:a16="http://schemas.microsoft.com/office/drawing/2014/main" id="{D79F8BB3-BB76-AD28-ED55-7174AB5C45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189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4" descr="Patrón de fon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4"/>
          <p:cNvSpPr/>
          <p:nvPr/>
        </p:nvSpPr>
        <p:spPr>
          <a:xfrm>
            <a:off x="1272209" y="0"/>
            <a:ext cx="10919792" cy="6858000"/>
          </a:xfrm>
          <a:prstGeom prst="rect">
            <a:avLst/>
          </a:prstGeom>
          <a:solidFill>
            <a:srgbClr val="5B51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1272209" y="5560228"/>
            <a:ext cx="10919791" cy="1335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62874" y="0"/>
            <a:ext cx="2241095" cy="110522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 txBox="1"/>
          <p:nvPr/>
        </p:nvSpPr>
        <p:spPr>
          <a:xfrm>
            <a:off x="1396341" y="1132202"/>
            <a:ext cx="96360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 err="1">
                <a:solidFill>
                  <a:schemeClr val="lt1"/>
                </a:solidFill>
                <a:latin typeface="Abadi" panose="020B0604020104020204" pitchFamily="34" charset="0"/>
                <a:sym typeface="Arial"/>
              </a:rPr>
              <a:t>Integración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badi" panose="020B0604020104020204" pitchFamily="34" charset="0"/>
                <a:sym typeface="Arial"/>
              </a:rPr>
              <a:t> de </a:t>
            </a:r>
            <a:r>
              <a:rPr lang="en-US" sz="3600" b="0" i="0" u="none" strike="noStrike" cap="none" dirty="0" err="1">
                <a:solidFill>
                  <a:schemeClr val="lt1"/>
                </a:solidFill>
                <a:latin typeface="Abadi" panose="020B0604020104020204" pitchFamily="34" charset="0"/>
                <a:sym typeface="Arial"/>
              </a:rPr>
              <a:t>datos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badi" panose="020B0604020104020204" pitchFamily="34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chemeClr val="lt1"/>
                </a:solidFill>
                <a:latin typeface="Abadi" panose="020B0604020104020204" pitchFamily="34" charset="0"/>
                <a:sym typeface="Arial"/>
              </a:rPr>
              <a:t>geoespaciales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badi" panose="020B0604020104020204" pitchFamily="34" charset="0"/>
                <a:sym typeface="Arial"/>
              </a:rPr>
              <a:t> y </a:t>
            </a:r>
            <a:r>
              <a:rPr lang="en-US" sz="3600" b="0" i="0" u="none" strike="noStrike" cap="none" dirty="0" err="1">
                <a:solidFill>
                  <a:schemeClr val="lt1"/>
                </a:solidFill>
                <a:latin typeface="Abadi" panose="020B0604020104020204" pitchFamily="34" charset="0"/>
                <a:sym typeface="Arial"/>
              </a:rPr>
              <a:t>colaboración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Abadi" panose="020B0604020104020204" pitchFamily="34" charset="0"/>
                <a:sym typeface="Arial"/>
              </a:rPr>
              <a:t> </a:t>
            </a:r>
            <a:r>
              <a:rPr lang="en-US" sz="3600" b="0" i="0" u="none" strike="noStrike" cap="none" dirty="0" err="1">
                <a:solidFill>
                  <a:schemeClr val="lt1"/>
                </a:solidFill>
                <a:latin typeface="Abadi" panose="020B0604020104020204" pitchFamily="34" charset="0"/>
                <a:sym typeface="Arial"/>
              </a:rPr>
              <a:t>transfronteriza</a:t>
            </a:r>
            <a:endParaRPr lang="en-US" sz="3600" b="0" i="0" u="none" strike="noStrike" cap="none" dirty="0">
              <a:solidFill>
                <a:schemeClr val="lt1"/>
              </a:solidFill>
              <a:latin typeface="Abadi" panose="020B0604020104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9999"/>
                </a:solidFill>
                <a:latin typeface="Abadi" panose="020B0604020104020204" pitchFamily="34" charset="0"/>
              </a:rPr>
              <a:t>Geospatial data integration and transboundary collaboration </a:t>
            </a:r>
            <a:endParaRPr lang="en-US" sz="3600" b="0" i="0" u="none" strike="noStrike" cap="none" dirty="0">
              <a:solidFill>
                <a:srgbClr val="009999"/>
              </a:solidFill>
              <a:latin typeface="Abadi" panose="020B0604020104020204" pitchFamily="34" charset="0"/>
              <a:sym typeface="Arial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8861323" y="4080838"/>
            <a:ext cx="325447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FFCC99"/>
                </a:solidFill>
                <a:latin typeface="Abadi" panose="020B0604020104020204" pitchFamily="34" charset="0"/>
                <a:ea typeface="Calibri"/>
                <a:cs typeface="Calibri"/>
                <a:sym typeface="Calibri"/>
              </a:rPr>
              <a:t>Tina Oliveira-Miranda</a:t>
            </a:r>
            <a:endParaRPr sz="2000" dirty="0">
              <a:solidFill>
                <a:srgbClr val="FFCC99"/>
              </a:solidFill>
              <a:latin typeface="Abadi" panose="020B06040201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 dirty="0">
                <a:solidFill>
                  <a:srgbClr val="FFCC99"/>
                </a:solidFill>
                <a:latin typeface="Abadi" panose="020B0604020104020204" pitchFamily="34" charset="0"/>
                <a:ea typeface="Calibri"/>
                <a:cs typeface="Calibri"/>
                <a:sym typeface="Calibri"/>
              </a:rPr>
              <a:t>Wataniba</a:t>
            </a:r>
            <a:endParaRPr sz="2000" dirty="0">
              <a:solidFill>
                <a:srgbClr val="FFCC99"/>
              </a:solidFill>
              <a:latin typeface="Abadi" panose="020B06040201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4A5C71-801A-96FE-07B2-1121F93968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1517" y="5701853"/>
            <a:ext cx="10757524" cy="91770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841C21B-0AF9-5989-3C9A-C7E30F007F4C}"/>
              </a:ext>
            </a:extLst>
          </p:cNvPr>
          <p:cNvSpPr/>
          <p:nvPr/>
        </p:nvSpPr>
        <p:spPr>
          <a:xfrm>
            <a:off x="10860641" y="5701853"/>
            <a:ext cx="1330667" cy="917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CF2761-5AC5-98FC-2D11-0EB4E02D8E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174" y="5701853"/>
            <a:ext cx="929657" cy="9177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4CFBC679-8E1F-F216-5A88-CFB4CE176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 descr="Patrón de fondo&#10;&#10;Descripción generada automáticamente">
            <a:extLst>
              <a:ext uri="{FF2B5EF4-FFF2-40B4-BE49-F238E27FC236}">
                <a16:creationId xmlns:a16="http://schemas.microsoft.com/office/drawing/2014/main" id="{D583EF3C-9533-8F06-B61F-0858A9FC0A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0825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2A2B818-7A6D-F2C9-DBEB-6C391D812B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3750" y="6182436"/>
            <a:ext cx="1394520" cy="67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9DAC83B-4F6B-FE11-4D62-23DA3E8E97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962" y="420060"/>
            <a:ext cx="8512894" cy="60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28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99D2B23E-0F34-D63B-1FC5-4009423A4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 descr="Patrón de fondo&#10;&#10;Descripción generada automáticamente">
            <a:extLst>
              <a:ext uri="{FF2B5EF4-FFF2-40B4-BE49-F238E27FC236}">
                <a16:creationId xmlns:a16="http://schemas.microsoft.com/office/drawing/2014/main" id="{264643CB-8039-D109-244E-F36DBBF413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0825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B6B291C-5226-4668-91CE-36EE4083B8B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3750" y="6182436"/>
            <a:ext cx="1394520" cy="67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F09B614-D757-30C7-A79D-17AEDFD6D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569" y="199185"/>
            <a:ext cx="6409388" cy="64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23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75218AAE-63E6-5483-D87C-6FCF38107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 descr="Patrón de fondo&#10;&#10;Descripción generada automáticamente">
            <a:extLst>
              <a:ext uri="{FF2B5EF4-FFF2-40B4-BE49-F238E27FC236}">
                <a16:creationId xmlns:a16="http://schemas.microsoft.com/office/drawing/2014/main" id="{15474F61-3AD9-6FB7-75DA-7205FEFF98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0825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6DC763D-BBA4-2BDB-545C-9BFEE82DC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21" y="109182"/>
            <a:ext cx="6671765" cy="557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566BF10-2E10-AF5E-BE4B-1D20C1E08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84"/>
          <a:stretch/>
        </p:blipFill>
        <p:spPr bwMode="auto">
          <a:xfrm>
            <a:off x="7270571" y="4876231"/>
            <a:ext cx="4889587" cy="187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136;p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C7DB044-049E-3413-B598-0A95F0970F3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65638" y="6168788"/>
            <a:ext cx="1394520" cy="675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05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AD93F3EE-7C5F-4930-B593-DC2C58483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 descr="Patrón de fondo&#10;&#10;Descripción generada automáticamente">
            <a:extLst>
              <a:ext uri="{FF2B5EF4-FFF2-40B4-BE49-F238E27FC236}">
                <a16:creationId xmlns:a16="http://schemas.microsoft.com/office/drawing/2014/main" id="{7F0A8E46-DC78-03EE-7E71-B5727697F9A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0825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24416C1C-9D1C-3CDD-CBDE-2DACBBCCD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14" y="294779"/>
            <a:ext cx="7535428" cy="617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113B82D1-BB61-4B6D-29FE-46A8116DF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9"/>
          <a:stretch/>
        </p:blipFill>
        <p:spPr bwMode="auto">
          <a:xfrm>
            <a:off x="8802567" y="2424945"/>
            <a:ext cx="2976227" cy="216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136;p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C5EEDE7-4BB5-61A8-215D-001DBE030C6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83750" y="6182436"/>
            <a:ext cx="1394520" cy="675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A49DA07-51B2-1400-DA8E-2614F4D076DC}"/>
              </a:ext>
            </a:extLst>
          </p:cNvPr>
          <p:cNvSpPr txBox="1"/>
          <p:nvPr/>
        </p:nvSpPr>
        <p:spPr>
          <a:xfrm>
            <a:off x="9088186" y="1801504"/>
            <a:ext cx="229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dirty="0">
                <a:latin typeface="Abadi" panose="020B0604020104020204" pitchFamily="34" charset="0"/>
              </a:rPr>
              <a:t>Hidrocarburos</a:t>
            </a:r>
          </a:p>
        </p:txBody>
      </p:sp>
    </p:spTree>
    <p:extLst>
      <p:ext uri="{BB962C8B-B14F-4D97-AF65-F5344CB8AC3E}">
        <p14:creationId xmlns:p14="http://schemas.microsoft.com/office/powerpoint/2010/main" val="412291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1CA507EA-8A59-3729-D859-9E69A79D6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 descr="Patrón de fondo&#10;&#10;Descripción generada automáticamente">
            <a:extLst>
              <a:ext uri="{FF2B5EF4-FFF2-40B4-BE49-F238E27FC236}">
                <a16:creationId xmlns:a16="http://schemas.microsoft.com/office/drawing/2014/main" id="{B9F4B24E-9FA6-01D2-3BA7-594E32202F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0825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6;p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8B660C5-B766-B181-185B-5E74372A91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3750" y="6182436"/>
            <a:ext cx="1394520" cy="67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3C59BF3-2388-A69B-5F6E-E640F9FE0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25" y="247935"/>
            <a:ext cx="7557362" cy="609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F2C0EDC9-9709-6E05-1BF9-5E4EAB7F0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163" y="2519946"/>
            <a:ext cx="3706866" cy="2761738"/>
          </a:xfrm>
          <a:prstGeom prst="rect">
            <a:avLst/>
          </a:prstGeom>
          <a:noFill/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A56BA35-ECD0-1098-6855-D31A490FF825}"/>
              </a:ext>
            </a:extLst>
          </p:cNvPr>
          <p:cNvSpPr txBox="1"/>
          <p:nvPr/>
        </p:nvSpPr>
        <p:spPr>
          <a:xfrm>
            <a:off x="8477163" y="2058281"/>
            <a:ext cx="229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400" dirty="0">
                <a:latin typeface="Abadi" panose="020B0604020104020204" pitchFamily="34" charset="0"/>
              </a:rPr>
              <a:t>Minería legal</a:t>
            </a:r>
          </a:p>
        </p:txBody>
      </p:sp>
    </p:spTree>
    <p:extLst>
      <p:ext uri="{BB962C8B-B14F-4D97-AF65-F5344CB8AC3E}">
        <p14:creationId xmlns:p14="http://schemas.microsoft.com/office/powerpoint/2010/main" val="1209351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 descr="Patrón de fon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0825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 descr="Logotipo, nombre de la empres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8503" y="6157628"/>
            <a:ext cx="1132822" cy="3997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2C104C8-A2C9-0F78-23CF-2A6F92685513}"/>
              </a:ext>
            </a:extLst>
          </p:cNvPr>
          <p:cNvSpPr txBox="1"/>
          <p:nvPr/>
        </p:nvSpPr>
        <p:spPr>
          <a:xfrm>
            <a:off x="3695178" y="1390389"/>
            <a:ext cx="80166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>
                <a:latin typeface="Abadi" panose="020B0604020104020204" pitchFamily="34" charset="0"/>
              </a:rPr>
              <a:t>Muchas gracias</a:t>
            </a:r>
          </a:p>
          <a:p>
            <a:endParaRPr lang="es-VE" sz="2800" dirty="0">
              <a:latin typeface="Abadi" panose="020B0604020104020204" pitchFamily="34" charset="0"/>
            </a:endParaRPr>
          </a:p>
          <a:p>
            <a:r>
              <a:rPr lang="es-VE" sz="2800" dirty="0" err="1">
                <a:latin typeface="Abadi" panose="020B0604020104020204" pitchFamily="34" charset="0"/>
              </a:rPr>
              <a:t>Obrigada</a:t>
            </a:r>
            <a:endParaRPr lang="es-VE" sz="2800" dirty="0">
              <a:latin typeface="Abadi" panose="020B0604020104020204" pitchFamily="34" charset="0"/>
            </a:endParaRPr>
          </a:p>
          <a:p>
            <a:endParaRPr lang="es-VE" sz="2800" dirty="0">
              <a:latin typeface="Abadi" panose="020B0604020104020204" pitchFamily="34" charset="0"/>
            </a:endParaRPr>
          </a:p>
          <a:p>
            <a:r>
              <a:rPr lang="es-VE" sz="2800" dirty="0" err="1">
                <a:latin typeface="Abadi" panose="020B0604020104020204" pitchFamily="34" charset="0"/>
              </a:rPr>
              <a:t>Thanks</a:t>
            </a:r>
            <a:endParaRPr lang="es-VE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24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e270bc6af2_2_23"/>
          <p:cNvSpPr txBox="1"/>
          <p:nvPr/>
        </p:nvSpPr>
        <p:spPr>
          <a:xfrm>
            <a:off x="1571133" y="301006"/>
            <a:ext cx="4511100" cy="77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</a:pPr>
            <a:r>
              <a:rPr lang="es-ES" sz="2800" b="1" i="0" u="none" strike="noStrike" cap="none" dirty="0">
                <a:solidFill>
                  <a:srgbClr val="C55A11"/>
                </a:solidFill>
                <a:latin typeface="Montserrat"/>
                <a:ea typeface="Montserrat"/>
                <a:cs typeface="Montserrat"/>
                <a:sym typeface="Montserrat"/>
              </a:rPr>
              <a:t>¿Quiénes somos?</a:t>
            </a:r>
            <a:endParaRPr sz="1050" b="0" i="0" u="none" strike="noStrike" cap="none" dirty="0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1e270bc6af2_2_23"/>
          <p:cNvSpPr txBox="1"/>
          <p:nvPr/>
        </p:nvSpPr>
        <p:spPr>
          <a:xfrm>
            <a:off x="1534384" y="1017808"/>
            <a:ext cx="10475646" cy="3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38100" lvl="0" indent="0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1" i="0" u="none" strike="noStrike" cap="none" dirty="0" err="1">
                <a:solidFill>
                  <a:schemeClr val="dk1"/>
                </a:solidFill>
                <a:latin typeface="Abadi" panose="020B0604020104020204" pitchFamily="34" charset="0"/>
                <a:ea typeface="Montserrat"/>
                <a:cs typeface="Montserrat"/>
                <a:sym typeface="Montserrat"/>
              </a:rPr>
              <a:t>Raisg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s-ES" sz="2000" dirty="0">
                <a:solidFill>
                  <a:schemeClr val="dk1"/>
                </a:solidFill>
                <a:latin typeface="Abadi" panose="020B0604020104020204" pitchFamily="34" charset="0"/>
                <a:ea typeface="Montserrat"/>
                <a:cs typeface="Montserrat"/>
                <a:sym typeface="Montserrat"/>
              </a:rPr>
              <a:t>(Red Amazónica de información Socioambiental Georreferenciada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Montserrat"/>
                <a:cs typeface="Montserrat"/>
                <a:sym typeface="Montserrat"/>
              </a:rPr>
              <a:t>) es un consorcio de </a:t>
            </a:r>
            <a:r>
              <a:rPr lang="es-ES" sz="2000" b="1" dirty="0">
                <a:solidFill>
                  <a:schemeClr val="dk1"/>
                </a:solidFill>
                <a:latin typeface="Abadi" panose="020B0604020104020204" pitchFamily="34" charset="0"/>
                <a:ea typeface="Montserrat"/>
                <a:cs typeface="Montserrat"/>
                <a:sym typeface="Montserrat"/>
              </a:rPr>
              <a:t>ocho organizaciones de la sociedad civil </a:t>
            </a:r>
            <a:r>
              <a:rPr lang="es-ES" sz="2000" b="1" i="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Montserrat"/>
                <a:cs typeface="Montserrat"/>
                <a:sym typeface="Montserrat"/>
              </a:rPr>
              <a:t>de los países que conforman la Amazonia 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Montserrat"/>
                <a:cs typeface="Montserrat"/>
                <a:sym typeface="Montserrat"/>
              </a:rPr>
              <a:t>(Bolivia, Brasil, Colombia, Ecuador, Perú y Venezuela) apoyada por socios internacionales, preocupados por la sostenibilidad socioambiental de la Amazonía. </a:t>
            </a:r>
          </a:p>
          <a:p>
            <a:pPr marL="0" marR="38100" lvl="0" indent="0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b="0" i="0" u="none" strike="noStrike" cap="none" dirty="0" err="1">
                <a:solidFill>
                  <a:schemeClr val="dk1"/>
                </a:solidFill>
                <a:latin typeface="Abadi" panose="020B0604020104020204" pitchFamily="34" charset="0"/>
                <a:ea typeface="Montserrat"/>
                <a:cs typeface="Montserrat"/>
                <a:sym typeface="Montserrat"/>
              </a:rPr>
              <a:t>Raisg</a:t>
            </a:r>
            <a:r>
              <a:rPr lang="es-ES" sz="2000" b="0" i="0" u="none" strike="noStrike" cap="none" dirty="0">
                <a:solidFill>
                  <a:schemeClr val="dk1"/>
                </a:solidFill>
                <a:latin typeface="Abadi" panose="020B0604020104020204" pitchFamily="34" charset="0"/>
                <a:ea typeface="Montserrat"/>
                <a:cs typeface="Montserrat"/>
                <a:sym typeface="Montserrat"/>
              </a:rPr>
              <a:t> produce, recopila y analiza información para brindar una comprensión multidimensional de la Amazonia.</a:t>
            </a:r>
            <a:endParaRPr sz="2400" b="0" i="0" u="none" strike="noStrike" cap="none" dirty="0">
              <a:solidFill>
                <a:schemeClr val="dk1"/>
              </a:solidFill>
              <a:latin typeface="Abadi" panose="020B0604020104020204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g1e270bc6af2_2_23" descr="Patrón de fon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082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e270bc6af2_2_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46470" y="5069534"/>
            <a:ext cx="1653646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e270bc6af2_2_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3575" y="5014084"/>
            <a:ext cx="1352550" cy="82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e270bc6af2_2_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42851" y="5112534"/>
            <a:ext cx="1653650" cy="62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1e270bc6af2_2_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24800" y="6025805"/>
            <a:ext cx="1352550" cy="665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e270bc6af2_2_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7684" y="5112534"/>
            <a:ext cx="1749593" cy="62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e270bc6af2_2_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38525" y="5967517"/>
            <a:ext cx="1508250" cy="74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e270bc6af2_2_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77075" y="5742171"/>
            <a:ext cx="754600" cy="9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1e270bc6af2_2_2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71285" y="5839359"/>
            <a:ext cx="1151039" cy="9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1e270bc6af2_2_23" descr="Logotipo, nombre de la empresa&#10;&#10;Descripción generada automáticament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441652" y="34609"/>
            <a:ext cx="1733625" cy="85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 descr="Patrón de fon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0825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 descr="Logotipo, nombre de la empres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97050" y="5970550"/>
            <a:ext cx="1733625" cy="85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9137304" y="2520850"/>
            <a:ext cx="2846012" cy="1446509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VE" sz="2200" b="0" i="0" u="none" strike="noStrike" cap="none" dirty="0">
                <a:solidFill>
                  <a:srgbClr val="000000"/>
                </a:solidFill>
                <a:latin typeface="Abadi" panose="020B0604020104020204" pitchFamily="34" charset="0"/>
                <a:sym typeface="Arial"/>
              </a:rPr>
              <a:t>Incluye varios biomas y, al menos, 26 tipos de formaciones </a:t>
            </a:r>
            <a:r>
              <a:rPr lang="es-VE" sz="2200" dirty="0">
                <a:latin typeface="Abadi" panose="020B0604020104020204" pitchFamily="34" charset="0"/>
              </a:rPr>
              <a:t>vegetales</a:t>
            </a:r>
            <a:endParaRPr lang="es-VE" sz="2200" b="0" i="0" u="none" strike="noStrike" cap="none" dirty="0">
              <a:solidFill>
                <a:srgbClr val="000000"/>
              </a:solidFill>
              <a:latin typeface="Abadi" panose="020B0604020104020204" pitchFamily="34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7B8287-35FF-5226-871A-67048CCA94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690" y="870102"/>
            <a:ext cx="7336527" cy="5624004"/>
          </a:xfrm>
          <a:prstGeom prst="rect">
            <a:avLst/>
          </a:prstGeom>
        </p:spPr>
      </p:pic>
      <p:sp>
        <p:nvSpPr>
          <p:cNvPr id="3" name="Google Shape;137;p5">
            <a:extLst>
              <a:ext uri="{FF2B5EF4-FFF2-40B4-BE49-F238E27FC236}">
                <a16:creationId xmlns:a16="http://schemas.microsoft.com/office/drawing/2014/main" id="{645EF251-167A-49D7-CB4D-8A08976DACB0}"/>
              </a:ext>
            </a:extLst>
          </p:cNvPr>
          <p:cNvSpPr txBox="1"/>
          <p:nvPr/>
        </p:nvSpPr>
        <p:spPr>
          <a:xfrm>
            <a:off x="9137304" y="4427405"/>
            <a:ext cx="2846012" cy="110795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200" b="0" i="0" u="none" strike="noStrike" cap="none" dirty="0">
                <a:solidFill>
                  <a:srgbClr val="000000"/>
                </a:solidFill>
                <a:latin typeface="Abadi" panose="020B0604020104020204" pitchFamily="34" charset="0"/>
                <a:sym typeface="Arial"/>
              </a:rPr>
              <a:t>± 8,5 millones de km²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200" b="0" i="0" u="none" strike="noStrike" cap="none" dirty="0">
                <a:solidFill>
                  <a:srgbClr val="000000"/>
                </a:solidFill>
                <a:latin typeface="Abadi" panose="020B0604020104020204" pitchFamily="34" charset="0"/>
                <a:sym typeface="Arial"/>
              </a:rPr>
              <a:t>± 6,6 millones de km² de bosque</a:t>
            </a:r>
          </a:p>
        </p:txBody>
      </p:sp>
      <p:sp>
        <p:nvSpPr>
          <p:cNvPr id="5" name="Google Shape;137;p5">
            <a:extLst>
              <a:ext uri="{FF2B5EF4-FFF2-40B4-BE49-F238E27FC236}">
                <a16:creationId xmlns:a16="http://schemas.microsoft.com/office/drawing/2014/main" id="{E0290243-E6C0-0DF9-6B78-DE07206F666E}"/>
              </a:ext>
            </a:extLst>
          </p:cNvPr>
          <p:cNvSpPr txBox="1"/>
          <p:nvPr/>
        </p:nvSpPr>
        <p:spPr>
          <a:xfrm>
            <a:off x="9137304" y="928957"/>
            <a:ext cx="2846012" cy="110795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sz="2200" dirty="0">
                <a:latin typeface="Abadi" panose="020B0604020104020204" pitchFamily="34" charset="0"/>
              </a:rPr>
              <a:t>Criterios biogeográficos e hidrológicos</a:t>
            </a:r>
            <a:endParaRPr lang="es-VE" sz="2200" b="0" i="0" u="none" strike="noStrike" cap="none" dirty="0">
              <a:solidFill>
                <a:srgbClr val="000000"/>
              </a:solidFill>
              <a:latin typeface="Abadi" panose="020B0604020104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7F626E27-E576-9C4F-8BB8-3F90ABAAA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 descr="Patrón de fondo&#10;&#10;Descripción generada automáticamente">
            <a:extLst>
              <a:ext uri="{FF2B5EF4-FFF2-40B4-BE49-F238E27FC236}">
                <a16:creationId xmlns:a16="http://schemas.microsoft.com/office/drawing/2014/main" id="{B2D9AEEA-D270-B0D5-C10F-A0E8B2F929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0825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6;p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166DBA3-D710-28E0-8AF6-3FEB2FB8B65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3750" y="6182436"/>
            <a:ext cx="1394520" cy="675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F823ECD-02C7-0297-7C84-2CAB95E5F6A8}"/>
              </a:ext>
            </a:extLst>
          </p:cNvPr>
          <p:cNvSpPr txBox="1"/>
          <p:nvPr/>
        </p:nvSpPr>
        <p:spPr>
          <a:xfrm>
            <a:off x="1707874" y="59585"/>
            <a:ext cx="4570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400" dirty="0">
                <a:latin typeface="Abadi" panose="020B0604020104020204" pitchFamily="34" charset="0"/>
              </a:rPr>
              <a:t>Desafíos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1F0EEC-25EA-B83A-66CB-3098A0954611}"/>
              </a:ext>
            </a:extLst>
          </p:cNvPr>
          <p:cNvSpPr txBox="1"/>
          <p:nvPr/>
        </p:nvSpPr>
        <p:spPr>
          <a:xfrm>
            <a:off x="1707874" y="839811"/>
            <a:ext cx="977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>
                <a:solidFill>
                  <a:srgbClr val="FFCC99"/>
                </a:solidFill>
                <a:highlight>
                  <a:srgbClr val="009999"/>
                </a:highlight>
                <a:latin typeface="Abadi" panose="020B0604020104020204" pitchFamily="34" charset="0"/>
              </a:rPr>
              <a:t>Uso de información secundaria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69E898-38F2-3BF0-AEB4-DB40CC3B54D7}"/>
              </a:ext>
            </a:extLst>
          </p:cNvPr>
          <p:cNvSpPr txBox="1"/>
          <p:nvPr/>
        </p:nvSpPr>
        <p:spPr>
          <a:xfrm>
            <a:off x="1707874" y="1487603"/>
            <a:ext cx="10274860" cy="514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dirty="0">
                <a:latin typeface="Abadi" panose="020B0604020104020204" pitchFamily="34" charset="0"/>
              </a:rPr>
              <a:t>Leyenda: </a:t>
            </a:r>
          </a:p>
          <a:p>
            <a:pPr marL="1023938" lvl="7" indent="-560388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s-VE" sz="2800" dirty="0">
                <a:latin typeface="Abadi" panose="020B0604020104020204" pitchFamily="34" charset="0"/>
              </a:rPr>
              <a:t>armonización, que represente a la región y que sea funcional en lo local</a:t>
            </a:r>
          </a:p>
          <a:p>
            <a:pPr marL="1023938" lvl="7" indent="-560388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s-VE" sz="2800" dirty="0">
                <a:latin typeface="Abadi" panose="020B0604020104020204" pitchFamily="34" charset="0"/>
              </a:rPr>
              <a:t>Glosario explicativo de equivalencias</a:t>
            </a:r>
          </a:p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dirty="0">
                <a:latin typeface="Abadi" panose="020B0604020104020204" pitchFamily="34" charset="0"/>
              </a:rPr>
              <a:t>Escala: asumir compromisos: local vs regional</a:t>
            </a:r>
          </a:p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dirty="0">
                <a:latin typeface="Abadi" panose="020B0604020104020204" pitchFamily="34" charset="0"/>
              </a:rPr>
              <a:t>Criterios para tomar decisiones que aseguren consistencia del dato en el ámbito regional</a:t>
            </a:r>
          </a:p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dirty="0">
                <a:latin typeface="Abadi" panose="020B0604020104020204" pitchFamily="34" charset="0"/>
              </a:rPr>
              <a:t>Generación de metadatos</a:t>
            </a:r>
          </a:p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dirty="0">
                <a:latin typeface="Abadi" panose="020B0604020104020204" pitchFamily="34" charset="0"/>
              </a:rPr>
              <a:t>Trazabilidad y confiabilidad de la fuente</a:t>
            </a:r>
          </a:p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dirty="0">
                <a:latin typeface="Abadi" panose="020B0604020104020204" pitchFamily="34" charset="0"/>
              </a:rPr>
              <a:t>Correcciones topológicas y atributivas</a:t>
            </a:r>
          </a:p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dirty="0">
                <a:latin typeface="Abadi" panose="020B0604020104020204" pitchFamily="34" charset="0"/>
              </a:rPr>
              <a:t>Validación de los datos</a:t>
            </a:r>
          </a:p>
        </p:txBody>
      </p:sp>
    </p:spTree>
    <p:extLst>
      <p:ext uri="{BB962C8B-B14F-4D97-AF65-F5344CB8AC3E}">
        <p14:creationId xmlns:p14="http://schemas.microsoft.com/office/powerpoint/2010/main" val="290444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3B1D69B2-A976-19EE-5F1B-C1EFD4997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 descr="Patrón de fondo&#10;&#10;Descripción generada automáticamente">
            <a:extLst>
              <a:ext uri="{FF2B5EF4-FFF2-40B4-BE49-F238E27FC236}">
                <a16:creationId xmlns:a16="http://schemas.microsoft.com/office/drawing/2014/main" id="{FBB03DAB-C341-2481-D054-F8F3EE3DCB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0825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6;p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0EB662A-3B37-DE27-00C9-56522B5D130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3750" y="6182436"/>
            <a:ext cx="1394520" cy="675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7D456D5-745E-C7C5-F9DA-F048D528B386}"/>
              </a:ext>
            </a:extLst>
          </p:cNvPr>
          <p:cNvSpPr txBox="1"/>
          <p:nvPr/>
        </p:nvSpPr>
        <p:spPr>
          <a:xfrm>
            <a:off x="1707874" y="59585"/>
            <a:ext cx="4570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400" dirty="0">
                <a:latin typeface="Abadi" panose="020B0604020104020204" pitchFamily="34" charset="0"/>
              </a:rPr>
              <a:t>Desafíos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E907D45-5DD3-1710-D3CC-53F8835428A5}"/>
              </a:ext>
            </a:extLst>
          </p:cNvPr>
          <p:cNvSpPr txBox="1"/>
          <p:nvPr/>
        </p:nvSpPr>
        <p:spPr>
          <a:xfrm>
            <a:off x="1707874" y="839811"/>
            <a:ext cx="977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>
                <a:solidFill>
                  <a:srgbClr val="FFCC99"/>
                </a:solidFill>
                <a:highlight>
                  <a:srgbClr val="009999"/>
                </a:highlight>
                <a:latin typeface="Abadi" panose="020B0604020104020204" pitchFamily="34" charset="0"/>
              </a:rPr>
              <a:t>Uso de información secundaria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BC95BF-9E80-09E8-C173-00BD784C8B50}"/>
              </a:ext>
            </a:extLst>
          </p:cNvPr>
          <p:cNvSpPr txBox="1"/>
          <p:nvPr/>
        </p:nvSpPr>
        <p:spPr>
          <a:xfrm>
            <a:off x="1707874" y="1487603"/>
            <a:ext cx="10274860" cy="514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b="1" dirty="0">
                <a:solidFill>
                  <a:srgbClr val="009999"/>
                </a:solidFill>
                <a:latin typeface="Abadi" panose="020B0604020104020204" pitchFamily="34" charset="0"/>
              </a:rPr>
              <a:t>Leyenda</a:t>
            </a:r>
            <a:r>
              <a:rPr lang="es-VE" sz="2800" dirty="0">
                <a:latin typeface="Abadi" panose="020B0604020104020204" pitchFamily="34" charset="0"/>
              </a:rPr>
              <a:t>: </a:t>
            </a:r>
          </a:p>
          <a:p>
            <a:pPr marL="1023938" lvl="7" indent="-560388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s-VE" sz="2800" dirty="0">
                <a:latin typeface="Abadi" panose="020B0604020104020204" pitchFamily="34" charset="0"/>
              </a:rPr>
              <a:t>armonización, que represente a la región y que sea funcional en lo local</a:t>
            </a:r>
          </a:p>
          <a:p>
            <a:pPr marL="1023938" lvl="7" indent="-560388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s-VE" sz="2800" dirty="0">
                <a:latin typeface="Abadi" panose="020B0604020104020204" pitchFamily="34" charset="0"/>
              </a:rPr>
              <a:t>Glosario explicativo de equivalencias</a:t>
            </a:r>
          </a:p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dirty="0">
                <a:latin typeface="Abadi" panose="020B0604020104020204" pitchFamily="34" charset="0"/>
              </a:rPr>
              <a:t>Escala: asumir compromisos: local vs regional</a:t>
            </a:r>
          </a:p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dirty="0">
                <a:latin typeface="Abadi" panose="020B0604020104020204" pitchFamily="34" charset="0"/>
              </a:rPr>
              <a:t>Criterios para tomar decisiones que aseguren consistencia del dato en el ámbito regional</a:t>
            </a:r>
          </a:p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dirty="0">
                <a:latin typeface="Abadi" panose="020B0604020104020204" pitchFamily="34" charset="0"/>
              </a:rPr>
              <a:t>Generación de metadatos</a:t>
            </a:r>
          </a:p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dirty="0">
                <a:latin typeface="Abadi" panose="020B0604020104020204" pitchFamily="34" charset="0"/>
              </a:rPr>
              <a:t>Trazabilidad y confiabilidad de la fuente</a:t>
            </a:r>
          </a:p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dirty="0">
                <a:latin typeface="Abadi" panose="020B0604020104020204" pitchFamily="34" charset="0"/>
              </a:rPr>
              <a:t>Correcciones topológicas y atributivas</a:t>
            </a:r>
          </a:p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dirty="0">
                <a:latin typeface="Abadi" panose="020B0604020104020204" pitchFamily="34" charset="0"/>
              </a:rPr>
              <a:t>Validación de los datos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D7FE0C0-F598-7821-83FC-20E7F9659DEA}"/>
              </a:ext>
            </a:extLst>
          </p:cNvPr>
          <p:cNvSpPr/>
          <p:nvPr/>
        </p:nvSpPr>
        <p:spPr>
          <a:xfrm>
            <a:off x="1707874" y="4752993"/>
            <a:ext cx="7504365" cy="1924335"/>
          </a:xfrm>
          <a:prstGeom prst="roundRect">
            <a:avLst/>
          </a:prstGeom>
          <a:noFill/>
          <a:ln w="57150">
            <a:solidFill>
              <a:srgbClr val="FFCC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A7C43F-6425-5039-6FD7-3C3A058BE0C9}"/>
              </a:ext>
            </a:extLst>
          </p:cNvPr>
          <p:cNvSpPr txBox="1"/>
          <p:nvPr/>
        </p:nvSpPr>
        <p:spPr>
          <a:xfrm>
            <a:off x="9635319" y="5097155"/>
            <a:ext cx="2115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dirty="0">
                <a:solidFill>
                  <a:srgbClr val="009999"/>
                </a:solidFill>
                <a:latin typeface="Abadi" panose="020B0604020104020204" pitchFamily="34" charset="0"/>
              </a:rPr>
              <a:t>Curaduría del dato</a:t>
            </a:r>
          </a:p>
        </p:txBody>
      </p:sp>
    </p:spTree>
    <p:extLst>
      <p:ext uri="{BB962C8B-B14F-4D97-AF65-F5344CB8AC3E}">
        <p14:creationId xmlns:p14="http://schemas.microsoft.com/office/powerpoint/2010/main" val="238242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1FA7C7A5-15D4-F99D-E5CB-5B3959C7E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 descr="Patrón de fondo&#10;&#10;Descripción generada automáticamente">
            <a:extLst>
              <a:ext uri="{FF2B5EF4-FFF2-40B4-BE49-F238E27FC236}">
                <a16:creationId xmlns:a16="http://schemas.microsoft.com/office/drawing/2014/main" id="{712796F3-972C-9412-5FF3-D40B2F372F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0825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36;p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9BBE9CD-FA94-442F-DD15-8BBA7EC004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3750" y="6182436"/>
            <a:ext cx="1394520" cy="6755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34DC736-65D9-9AF7-C439-2457BBA74A52}"/>
              </a:ext>
            </a:extLst>
          </p:cNvPr>
          <p:cNvSpPr txBox="1"/>
          <p:nvPr/>
        </p:nvSpPr>
        <p:spPr>
          <a:xfrm>
            <a:off x="1707874" y="79352"/>
            <a:ext cx="4570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400" dirty="0">
                <a:latin typeface="Abadi" panose="020B0604020104020204" pitchFamily="34" charset="0"/>
              </a:rPr>
              <a:t>Desafíos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7A0892-D103-8FE5-4930-3A6B7EFA2518}"/>
              </a:ext>
            </a:extLst>
          </p:cNvPr>
          <p:cNvSpPr txBox="1"/>
          <p:nvPr/>
        </p:nvSpPr>
        <p:spPr>
          <a:xfrm>
            <a:off x="1707874" y="802082"/>
            <a:ext cx="977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800" dirty="0">
                <a:solidFill>
                  <a:srgbClr val="009999"/>
                </a:solidFill>
                <a:highlight>
                  <a:srgbClr val="FFCC99"/>
                </a:highlight>
                <a:latin typeface="Abadi" panose="020B0604020104020204" pitchFamily="34" charset="0"/>
              </a:rPr>
              <a:t>Generación de datos propios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75F2B9-6D34-F4A5-A131-5D3005F76D2D}"/>
              </a:ext>
            </a:extLst>
          </p:cNvPr>
          <p:cNvSpPr txBox="1"/>
          <p:nvPr/>
        </p:nvSpPr>
        <p:spPr>
          <a:xfrm>
            <a:off x="1842448" y="1480475"/>
            <a:ext cx="9990161" cy="514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dirty="0">
                <a:latin typeface="Abadi" panose="020B0604020104020204" pitchFamily="34" charset="0"/>
              </a:rPr>
              <a:t>Definición de leyendas: </a:t>
            </a:r>
          </a:p>
          <a:p>
            <a:pPr marL="1023938" lvl="7" indent="-560388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s-VE" sz="2800" dirty="0">
                <a:latin typeface="Abadi" panose="020B0604020104020204" pitchFamily="34" charset="0"/>
              </a:rPr>
              <a:t>Funcional regional y localmente</a:t>
            </a:r>
          </a:p>
          <a:p>
            <a:pPr marL="1023938" lvl="7" indent="-560388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s-VE" sz="2800" dirty="0">
                <a:latin typeface="Abadi" panose="020B0604020104020204" pitchFamily="34" charset="0"/>
              </a:rPr>
              <a:t>Glosario explicativo y equivalencias nacionales</a:t>
            </a:r>
          </a:p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dirty="0">
                <a:latin typeface="Abadi" panose="020B0604020104020204" pitchFamily="34" charset="0"/>
              </a:rPr>
              <a:t>Escala: regional vs local - compromisos</a:t>
            </a:r>
          </a:p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dirty="0">
                <a:latin typeface="Abadi" panose="020B0604020104020204" pitchFamily="34" charset="0"/>
              </a:rPr>
              <a:t>Definición metodológica clara</a:t>
            </a:r>
          </a:p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dirty="0">
                <a:latin typeface="Abadi" panose="020B0604020104020204" pitchFamily="34" charset="0"/>
              </a:rPr>
              <a:t>Criterios para tomar decisiones que aseguren consistencia del dato en el ámbito regional</a:t>
            </a:r>
          </a:p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dirty="0">
                <a:latin typeface="Abadi" panose="020B0604020104020204" pitchFamily="34" charset="0"/>
              </a:rPr>
              <a:t>Trazabilidad</a:t>
            </a:r>
          </a:p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dirty="0">
                <a:latin typeface="Abadi" panose="020B0604020104020204" pitchFamily="34" charset="0"/>
              </a:rPr>
              <a:t>Validación</a:t>
            </a:r>
          </a:p>
          <a:p>
            <a:pPr marL="457200" indent="-457200">
              <a:lnSpc>
                <a:spcPts val="3600"/>
              </a:lnSpc>
              <a:buFontTx/>
              <a:buChar char="-"/>
            </a:pPr>
            <a:r>
              <a:rPr lang="es-VE" sz="2800" dirty="0">
                <a:latin typeface="Abadi" panose="020B0604020104020204" pitchFamily="34" charset="0"/>
              </a:rPr>
              <a:t>Definición de metadatos</a:t>
            </a:r>
          </a:p>
          <a:p>
            <a:pPr marL="457200" indent="-457200">
              <a:lnSpc>
                <a:spcPts val="3600"/>
              </a:lnSpc>
              <a:buFontTx/>
              <a:buChar char="-"/>
            </a:pPr>
            <a:endParaRPr lang="es-VE" sz="28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 descr="Patrón de fon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0825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22F5A5B2-9204-4530-DA5C-533669A35F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9" r="3402"/>
          <a:stretch/>
        </p:blipFill>
        <p:spPr>
          <a:xfrm>
            <a:off x="1605886" y="-1"/>
            <a:ext cx="8980227" cy="6857999"/>
          </a:xfrm>
          <a:prstGeom prst="rect">
            <a:avLst/>
          </a:prstGeom>
        </p:spPr>
      </p:pic>
      <p:pic>
        <p:nvPicPr>
          <p:cNvPr id="136" name="Google Shape;136;p5" descr="Logotipo, nombre de la empres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3750" y="6182436"/>
            <a:ext cx="1394520" cy="67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Mapa&#10;&#10;Descripción generada automáticamente">
            <a:extLst>
              <a:ext uri="{FF2B5EF4-FFF2-40B4-BE49-F238E27FC236}">
                <a16:creationId xmlns:a16="http://schemas.microsoft.com/office/drawing/2014/main" id="{742ABBFD-D158-8A1C-3209-6447B1A6C7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7838" y="0"/>
            <a:ext cx="3404162" cy="191648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1999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769BBC60-0AF1-DC70-36F3-039DDE001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 descr="Patrón de fondo&#10;&#10;Descripción generada automáticamente">
            <a:extLst>
              <a:ext uri="{FF2B5EF4-FFF2-40B4-BE49-F238E27FC236}">
                <a16:creationId xmlns:a16="http://schemas.microsoft.com/office/drawing/2014/main" id="{3278CF03-D341-4D62-4CBA-EAD98CD9A2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0825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DAA17B5-37FA-01E0-723E-CDE66D421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3750" y="6182436"/>
            <a:ext cx="1394520" cy="67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0ED025-6501-B029-C846-980690C04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321" y="113022"/>
            <a:ext cx="7214559" cy="663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7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3450D5C5-F6F2-CEB9-6188-5D80909AD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5" descr="Patrón de fondo&#10;&#10;Descripción generada automáticamente">
            <a:extLst>
              <a:ext uri="{FF2B5EF4-FFF2-40B4-BE49-F238E27FC236}">
                <a16:creationId xmlns:a16="http://schemas.microsoft.com/office/drawing/2014/main" id="{0322B6B8-2699-BA74-88F5-164951EB3E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0825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59B2FB6-F716-0079-7FBE-6D2013D4A7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3750" y="6182436"/>
            <a:ext cx="1394520" cy="67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A826AAC-2D04-C388-6FF5-D057A326F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673" y="211119"/>
            <a:ext cx="7322773" cy="643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014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300</Words>
  <Application>Microsoft Office PowerPoint</Application>
  <PresentationFormat>Panorámica</PresentationFormat>
  <Paragraphs>52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Calibri</vt:lpstr>
      <vt:lpstr>Montserrat</vt:lpstr>
      <vt:lpstr>Arial</vt:lpstr>
      <vt:lpstr>Abadi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Marlene Quintanilla Palacios</dc:creator>
  <cp:lastModifiedBy>Tina Oliveira</cp:lastModifiedBy>
  <cp:revision>4</cp:revision>
  <dcterms:created xsi:type="dcterms:W3CDTF">2022-12-19T16:51:55Z</dcterms:created>
  <dcterms:modified xsi:type="dcterms:W3CDTF">2024-10-26T03:08:15Z</dcterms:modified>
</cp:coreProperties>
</file>