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12192000"/>
  <p:notesSz cx="6858000" cy="9144000"/>
  <p:embeddedFontLst>
    <p:embeddedFont>
      <p:font typeface="Poppins"/>
      <p:regular r:id="rId11"/>
      <p:bold r:id="rId12"/>
      <p:italic r:id="rId13"/>
      <p:boldItalic r:id="rId14"/>
    </p:embeddedFont>
    <p:embeddedFont>
      <p:font typeface="Poppins Light"/>
      <p:regular r:id="rId15"/>
      <p:bold r:id="rId16"/>
      <p:italic r:id="rId17"/>
      <p:boldItalic r:id="rId18"/>
    </p:embeddedFont>
    <p:embeddedFont>
      <p:font typeface="Poppins SemiBold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hHMAWOcsx65d5Q/7HnaGjXdI6TD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Nicole Moreno Flore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SemiBold-bold.fntdata"/><Relationship Id="rId22" Type="http://schemas.openxmlformats.org/officeDocument/2006/relationships/font" Target="fonts/PoppinsSemiBold-boldItalic.fntdata"/><Relationship Id="rId21" Type="http://schemas.openxmlformats.org/officeDocument/2006/relationships/font" Target="fonts/PoppinsSemiBold-italic.fntdata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font" Target="fonts/Poppins-regular.fntdata"/><Relationship Id="rId10" Type="http://schemas.openxmlformats.org/officeDocument/2006/relationships/slide" Target="slides/slide5.xml"/><Relationship Id="rId13" Type="http://schemas.openxmlformats.org/officeDocument/2006/relationships/font" Target="fonts/Poppins-italic.fntdata"/><Relationship Id="rId12" Type="http://schemas.openxmlformats.org/officeDocument/2006/relationships/font" Target="fonts/Poppins-bold.fntdata"/><Relationship Id="rId15" Type="http://schemas.openxmlformats.org/officeDocument/2006/relationships/font" Target="fonts/PoppinsLight-regular.fntdata"/><Relationship Id="rId14" Type="http://schemas.openxmlformats.org/officeDocument/2006/relationships/font" Target="fonts/Poppins-boldItalic.fntdata"/><Relationship Id="rId17" Type="http://schemas.openxmlformats.org/officeDocument/2006/relationships/font" Target="fonts/PoppinsLight-italic.fntdata"/><Relationship Id="rId16" Type="http://schemas.openxmlformats.org/officeDocument/2006/relationships/font" Target="fonts/PoppinsLight-bold.fntdata"/><Relationship Id="rId19" Type="http://schemas.openxmlformats.org/officeDocument/2006/relationships/font" Target="fonts/PoppinsSemiBold-regular.fntdata"/><Relationship Id="rId18" Type="http://schemas.openxmlformats.org/officeDocument/2006/relationships/font" Target="fonts/PoppinsLight-boldItalic.fntdata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11-07T20:00:57.306">
    <p:pos x="539" y="606"/>
    <p:text>Si es que da tiempo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vUFWWbw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 1">
  <p:cSld name="CUSTOM_1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7"/>
          <p:cNvSpPr/>
          <p:nvPr/>
        </p:nvSpPr>
        <p:spPr>
          <a:xfrm>
            <a:off x="548641" y="0"/>
            <a:ext cx="5547359" cy="6309360"/>
          </a:xfrm>
          <a:custGeom>
            <a:rect b="b" l="l" r="r" t="t"/>
            <a:pathLst>
              <a:path extrusionOk="0" h="6309360" w="5547359">
                <a:moveTo>
                  <a:pt x="0" y="0"/>
                </a:moveTo>
                <a:lnTo>
                  <a:pt x="5547359" y="0"/>
                </a:lnTo>
                <a:lnTo>
                  <a:pt x="5547359" y="660197"/>
                </a:lnTo>
                <a:lnTo>
                  <a:pt x="5547359" y="671332"/>
                </a:lnTo>
                <a:lnTo>
                  <a:pt x="5547359" y="6197803"/>
                </a:lnTo>
                <a:cubicBezTo>
                  <a:pt x="5547359" y="6259414"/>
                  <a:pt x="5497413" y="6309360"/>
                  <a:pt x="5435802" y="6309360"/>
                </a:cubicBezTo>
                <a:lnTo>
                  <a:pt x="111557" y="6309360"/>
                </a:lnTo>
                <a:cubicBezTo>
                  <a:pt x="49946" y="6309360"/>
                  <a:pt x="0" y="6259414"/>
                  <a:pt x="0" y="6197803"/>
                </a:cubicBezTo>
                <a:lnTo>
                  <a:pt x="0" y="671332"/>
                </a:lnTo>
                <a:lnTo>
                  <a:pt x="0" y="660197"/>
                </a:lnTo>
                <a:close/>
              </a:path>
            </a:pathLst>
          </a:custGeom>
          <a:solidFill>
            <a:srgbClr val="1654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/>
          <p:nvPr/>
        </p:nvSpPr>
        <p:spPr>
          <a:xfrm>
            <a:off x="548641" y="0"/>
            <a:ext cx="5547359" cy="6309360"/>
          </a:xfrm>
          <a:custGeom>
            <a:rect b="b" l="l" r="r" t="t"/>
            <a:pathLst>
              <a:path extrusionOk="0" h="6309360" w="5547359">
                <a:moveTo>
                  <a:pt x="0" y="0"/>
                </a:moveTo>
                <a:lnTo>
                  <a:pt x="5547359" y="0"/>
                </a:lnTo>
                <a:lnTo>
                  <a:pt x="5547359" y="660197"/>
                </a:lnTo>
                <a:lnTo>
                  <a:pt x="5547359" y="671332"/>
                </a:lnTo>
                <a:lnTo>
                  <a:pt x="5547359" y="6197803"/>
                </a:lnTo>
                <a:cubicBezTo>
                  <a:pt x="5547359" y="6259414"/>
                  <a:pt x="5497413" y="6309360"/>
                  <a:pt x="5435802" y="6309360"/>
                </a:cubicBezTo>
                <a:lnTo>
                  <a:pt x="111557" y="6309360"/>
                </a:lnTo>
                <a:cubicBezTo>
                  <a:pt x="49946" y="6309360"/>
                  <a:pt x="0" y="6259414"/>
                  <a:pt x="0" y="6197803"/>
                </a:cubicBezTo>
                <a:lnTo>
                  <a:pt x="0" y="671332"/>
                </a:lnTo>
                <a:lnTo>
                  <a:pt x="0" y="660197"/>
                </a:lnTo>
                <a:close/>
              </a:path>
            </a:pathLst>
          </a:custGeom>
          <a:solidFill>
            <a:srgbClr val="1654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bg>
      <p:bgPr>
        <a:solidFill>
          <a:srgbClr val="165477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7" title="ondas.png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12192000" cy="761999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7"/>
          <p:cNvSpPr/>
          <p:nvPr/>
        </p:nvSpPr>
        <p:spPr>
          <a:xfrm flipH="1">
            <a:off x="11252826" y="1097280"/>
            <a:ext cx="939174" cy="4663440"/>
          </a:xfrm>
          <a:custGeom>
            <a:rect b="b" l="l" r="r" t="t"/>
            <a:pathLst>
              <a:path extrusionOk="0" h="4663440" w="939174">
                <a:moveTo>
                  <a:pt x="848866" y="0"/>
                </a:moveTo>
                <a:lnTo>
                  <a:pt x="0" y="0"/>
                </a:lnTo>
                <a:lnTo>
                  <a:pt x="0" y="4663440"/>
                </a:lnTo>
                <a:lnTo>
                  <a:pt x="848866" y="4663440"/>
                </a:lnTo>
                <a:cubicBezTo>
                  <a:pt x="898742" y="4663440"/>
                  <a:pt x="939174" y="4623008"/>
                  <a:pt x="939174" y="4573132"/>
                </a:cubicBezTo>
                <a:lnTo>
                  <a:pt x="939174" y="90308"/>
                </a:lnTo>
                <a:cubicBezTo>
                  <a:pt x="939174" y="40432"/>
                  <a:pt x="898742" y="0"/>
                  <a:pt x="848866" y="0"/>
                </a:cubicBez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7"/>
          <p:cNvSpPr/>
          <p:nvPr/>
        </p:nvSpPr>
        <p:spPr>
          <a:xfrm flipH="1">
            <a:off x="6624319" y="1"/>
            <a:ext cx="4490720" cy="959493"/>
          </a:xfrm>
          <a:custGeom>
            <a:rect b="b" l="l" r="r" t="t"/>
            <a:pathLst>
              <a:path extrusionOk="0" h="959493" w="4490720">
                <a:moveTo>
                  <a:pt x="4490720" y="0"/>
                </a:moveTo>
                <a:lnTo>
                  <a:pt x="0" y="0"/>
                </a:lnTo>
                <a:lnTo>
                  <a:pt x="0" y="869185"/>
                </a:lnTo>
                <a:cubicBezTo>
                  <a:pt x="0" y="919061"/>
                  <a:pt x="40432" y="959493"/>
                  <a:pt x="90308" y="959493"/>
                </a:cubicBezTo>
                <a:lnTo>
                  <a:pt x="4400412" y="959493"/>
                </a:lnTo>
                <a:cubicBezTo>
                  <a:pt x="4450288" y="959493"/>
                  <a:pt x="4490720" y="919061"/>
                  <a:pt x="4490720" y="869185"/>
                </a:cubicBezTo>
                <a:close/>
              </a:path>
            </a:pathLst>
          </a:custGeom>
          <a:solidFill>
            <a:srgbClr val="0B91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7"/>
          <p:cNvSpPr/>
          <p:nvPr/>
        </p:nvSpPr>
        <p:spPr>
          <a:xfrm flipH="1">
            <a:off x="6624319" y="5898508"/>
            <a:ext cx="4490720" cy="959493"/>
          </a:xfrm>
          <a:custGeom>
            <a:rect b="b" l="l" r="r" t="t"/>
            <a:pathLst>
              <a:path extrusionOk="0" h="959493" w="4490720">
                <a:moveTo>
                  <a:pt x="4400412" y="0"/>
                </a:moveTo>
                <a:lnTo>
                  <a:pt x="90308" y="0"/>
                </a:lnTo>
                <a:cubicBezTo>
                  <a:pt x="40432" y="0"/>
                  <a:pt x="0" y="40432"/>
                  <a:pt x="0" y="90308"/>
                </a:cubicBezTo>
                <a:lnTo>
                  <a:pt x="0" y="959493"/>
                </a:lnTo>
                <a:lnTo>
                  <a:pt x="4490720" y="959493"/>
                </a:lnTo>
                <a:lnTo>
                  <a:pt x="4490720" y="90308"/>
                </a:lnTo>
                <a:cubicBezTo>
                  <a:pt x="4490720" y="40432"/>
                  <a:pt x="4450288" y="0"/>
                  <a:pt x="4400412" y="0"/>
                </a:cubicBezTo>
                <a:close/>
              </a:path>
            </a:pathLst>
          </a:custGeom>
          <a:solidFill>
            <a:schemeClr val="lt1">
              <a:alpha val="901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7"/>
          <p:cNvSpPr/>
          <p:nvPr/>
        </p:nvSpPr>
        <p:spPr>
          <a:xfrm flipH="1">
            <a:off x="0" y="1097279"/>
            <a:ext cx="6486532" cy="4663441"/>
          </a:xfrm>
          <a:custGeom>
            <a:rect b="b" l="l" r="r" t="t"/>
            <a:pathLst>
              <a:path extrusionOk="0" h="4663441" w="6486532">
                <a:moveTo>
                  <a:pt x="6486532" y="0"/>
                </a:moveTo>
                <a:lnTo>
                  <a:pt x="3971932" y="0"/>
                </a:lnTo>
                <a:lnTo>
                  <a:pt x="3971932" y="1"/>
                </a:lnTo>
                <a:lnTo>
                  <a:pt x="90308" y="1"/>
                </a:lnTo>
                <a:cubicBezTo>
                  <a:pt x="40432" y="1"/>
                  <a:pt x="0" y="40433"/>
                  <a:pt x="0" y="90309"/>
                </a:cubicBezTo>
                <a:lnTo>
                  <a:pt x="0" y="4573133"/>
                </a:lnTo>
                <a:cubicBezTo>
                  <a:pt x="0" y="4623009"/>
                  <a:pt x="40432" y="4663441"/>
                  <a:pt x="90308" y="4663441"/>
                </a:cubicBezTo>
                <a:lnTo>
                  <a:pt x="4400412" y="4663441"/>
                </a:lnTo>
                <a:lnTo>
                  <a:pt x="4400422" y="4663439"/>
                </a:lnTo>
                <a:lnTo>
                  <a:pt x="6486532" y="4663439"/>
                </a:lnTo>
                <a:close/>
              </a:path>
            </a:pathLst>
          </a:custGeom>
          <a:solidFill>
            <a:schemeClr val="lt1">
              <a:alpha val="901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7"/>
          <p:cNvSpPr/>
          <p:nvPr/>
        </p:nvSpPr>
        <p:spPr>
          <a:xfrm flipH="1">
            <a:off x="6624319" y="1097280"/>
            <a:ext cx="4490720" cy="4663440"/>
          </a:xfrm>
          <a:prstGeom prst="roundRect">
            <a:avLst>
              <a:gd fmla="val 2011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/>
          <p:nvPr/>
        </p:nvSpPr>
        <p:spPr>
          <a:xfrm flipH="1">
            <a:off x="0" y="548640"/>
            <a:ext cx="6096000" cy="5760718"/>
          </a:xfrm>
          <a:prstGeom prst="rect">
            <a:avLst/>
          </a:prstGeom>
          <a:solidFill>
            <a:srgbClr val="0B91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/>
          <p:nvPr/>
        </p:nvSpPr>
        <p:spPr>
          <a:xfrm flipH="1">
            <a:off x="4540092" y="1097280"/>
            <a:ext cx="1555908" cy="466344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bg>
      <p:bgPr>
        <a:solidFill>
          <a:srgbClr val="0B9189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0" title="ondas.png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12192000" cy="761999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0"/>
          <p:cNvSpPr/>
          <p:nvPr/>
        </p:nvSpPr>
        <p:spPr>
          <a:xfrm>
            <a:off x="6096002" y="548640"/>
            <a:ext cx="5541644" cy="182838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0"/>
          <p:cNvSpPr/>
          <p:nvPr/>
        </p:nvSpPr>
        <p:spPr>
          <a:xfrm>
            <a:off x="6096002" y="2514810"/>
            <a:ext cx="5541644" cy="182838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0"/>
          <p:cNvSpPr/>
          <p:nvPr/>
        </p:nvSpPr>
        <p:spPr>
          <a:xfrm>
            <a:off x="6096002" y="4480979"/>
            <a:ext cx="5541644" cy="182838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" name="Google Shape;60;p20"/>
          <p:cNvCxnSpPr/>
          <p:nvPr/>
        </p:nvCxnSpPr>
        <p:spPr>
          <a:xfrm>
            <a:off x="7945956" y="4810969"/>
            <a:ext cx="0" cy="116840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" name="Google Shape;61;p20"/>
          <p:cNvCxnSpPr/>
          <p:nvPr/>
        </p:nvCxnSpPr>
        <p:spPr>
          <a:xfrm>
            <a:off x="9786704" y="4810969"/>
            <a:ext cx="0" cy="116840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" name="Google Shape;62;p20"/>
          <p:cNvCxnSpPr/>
          <p:nvPr/>
        </p:nvCxnSpPr>
        <p:spPr>
          <a:xfrm>
            <a:off x="7945956" y="884818"/>
            <a:ext cx="0" cy="116840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" name="Google Shape;63;p20"/>
          <p:cNvCxnSpPr/>
          <p:nvPr/>
        </p:nvCxnSpPr>
        <p:spPr>
          <a:xfrm>
            <a:off x="9786704" y="884818"/>
            <a:ext cx="0" cy="116840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" name="Google Shape;64;p20"/>
          <p:cNvCxnSpPr/>
          <p:nvPr/>
        </p:nvCxnSpPr>
        <p:spPr>
          <a:xfrm>
            <a:off x="7945956" y="2844800"/>
            <a:ext cx="0" cy="116840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" name="Google Shape;65;p20"/>
          <p:cNvCxnSpPr/>
          <p:nvPr/>
        </p:nvCxnSpPr>
        <p:spPr>
          <a:xfrm>
            <a:off x="9786704" y="2844800"/>
            <a:ext cx="0" cy="116840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/>
          <p:nvPr/>
        </p:nvSpPr>
        <p:spPr>
          <a:xfrm>
            <a:off x="7848651" y="547144"/>
            <a:ext cx="3793466" cy="3796045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1"/>
          <p:cNvSpPr/>
          <p:nvPr/>
        </p:nvSpPr>
        <p:spPr>
          <a:xfrm>
            <a:off x="6108340" y="2513314"/>
            <a:ext cx="3793466" cy="3796045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1"/>
          <p:cNvSpPr/>
          <p:nvPr/>
        </p:nvSpPr>
        <p:spPr>
          <a:xfrm>
            <a:off x="8133790" y="832283"/>
            <a:ext cx="3234012" cy="3225767"/>
          </a:xfrm>
          <a:prstGeom prst="roundRect">
            <a:avLst>
              <a:gd fmla="val 4002" name="adj"/>
            </a:avLst>
          </a:prstGeom>
          <a:solidFill>
            <a:schemeClr val="lt1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/>
          <p:nvPr/>
        </p:nvSpPr>
        <p:spPr>
          <a:xfrm>
            <a:off x="8967736" y="2848347"/>
            <a:ext cx="2670648" cy="230886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2"/>
          <p:cNvSpPr/>
          <p:nvPr/>
        </p:nvSpPr>
        <p:spPr>
          <a:xfrm>
            <a:off x="553616" y="2848347"/>
            <a:ext cx="2670648" cy="230886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2"/>
          <p:cNvSpPr/>
          <p:nvPr/>
        </p:nvSpPr>
        <p:spPr>
          <a:xfrm>
            <a:off x="6164274" y="2848347"/>
            <a:ext cx="2670648" cy="230886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2"/>
          <p:cNvSpPr/>
          <p:nvPr/>
        </p:nvSpPr>
        <p:spPr>
          <a:xfrm>
            <a:off x="3357079" y="2848346"/>
            <a:ext cx="2670648" cy="3461013"/>
          </a:xfrm>
          <a:prstGeom prst="roundRect">
            <a:avLst>
              <a:gd fmla="val 4484" name="adj"/>
            </a:avLst>
          </a:prstGeom>
          <a:solidFill>
            <a:srgbClr val="FE9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3"/>
          <p:cNvSpPr/>
          <p:nvPr/>
        </p:nvSpPr>
        <p:spPr>
          <a:xfrm>
            <a:off x="549880" y="4480976"/>
            <a:ext cx="5477847" cy="182838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6164274" y="2514812"/>
            <a:ext cx="5477842" cy="1828376"/>
          </a:xfrm>
          <a:prstGeom prst="roundRect">
            <a:avLst>
              <a:gd fmla="val 4484" name="adj"/>
            </a:avLst>
          </a:prstGeom>
          <a:solidFill>
            <a:srgbClr val="1654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" name="Google Shape;78;p23"/>
          <p:cNvCxnSpPr/>
          <p:nvPr/>
        </p:nvCxnSpPr>
        <p:spPr>
          <a:xfrm>
            <a:off x="8908656" y="2880124"/>
            <a:ext cx="0" cy="979118"/>
          </a:xfrm>
          <a:prstGeom prst="straightConnector1">
            <a:avLst/>
          </a:prstGeom>
          <a:noFill/>
          <a:ln cap="flat" cmpd="sng" w="9525">
            <a:solidFill>
              <a:srgbClr val="0B918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/>
          <p:nvPr/>
        </p:nvSpPr>
        <p:spPr>
          <a:xfrm flipH="1">
            <a:off x="548642" y="548641"/>
            <a:ext cx="5547358" cy="5760718"/>
          </a:xfrm>
          <a:prstGeom prst="roundRect">
            <a:avLst>
              <a:gd fmla="val 2011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5"/>
          <p:cNvSpPr/>
          <p:nvPr/>
        </p:nvSpPr>
        <p:spPr>
          <a:xfrm>
            <a:off x="548639" y="1700796"/>
            <a:ext cx="2704785" cy="4608563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5"/>
          <p:cNvSpPr/>
          <p:nvPr/>
        </p:nvSpPr>
        <p:spPr>
          <a:xfrm>
            <a:off x="3391213" y="548640"/>
            <a:ext cx="2704785" cy="4608563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" name="Google Shape;84;p25"/>
          <p:cNvCxnSpPr/>
          <p:nvPr/>
        </p:nvCxnSpPr>
        <p:spPr>
          <a:xfrm>
            <a:off x="822953" y="4005077"/>
            <a:ext cx="2153668" cy="0"/>
          </a:xfrm>
          <a:prstGeom prst="straightConnector1">
            <a:avLst/>
          </a:prstGeom>
          <a:noFill/>
          <a:ln cap="flat" cmpd="sng" w="9525">
            <a:solidFill>
              <a:srgbClr val="16547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" name="Google Shape;85;p25"/>
          <p:cNvCxnSpPr/>
          <p:nvPr/>
        </p:nvCxnSpPr>
        <p:spPr>
          <a:xfrm>
            <a:off x="3666771" y="2852921"/>
            <a:ext cx="2153668" cy="0"/>
          </a:xfrm>
          <a:prstGeom prst="straightConnector1">
            <a:avLst/>
          </a:prstGeom>
          <a:noFill/>
          <a:ln cap="flat" cmpd="sng" w="9525">
            <a:solidFill>
              <a:srgbClr val="AFFC4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3">
  <p:cSld name="CUSTOM_3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/>
          <p:nvPr/>
        </p:nvSpPr>
        <p:spPr>
          <a:xfrm>
            <a:off x="6096002" y="2921815"/>
            <a:ext cx="2704785" cy="2235387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6"/>
          <p:cNvSpPr/>
          <p:nvPr/>
        </p:nvSpPr>
        <p:spPr>
          <a:xfrm>
            <a:off x="8938576" y="1700797"/>
            <a:ext cx="2704785" cy="2235387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6"/>
          <p:cNvSpPr/>
          <p:nvPr/>
        </p:nvSpPr>
        <p:spPr>
          <a:xfrm>
            <a:off x="8938576" y="4073972"/>
            <a:ext cx="2704785" cy="2235387"/>
          </a:xfrm>
          <a:prstGeom prst="roundRect">
            <a:avLst>
              <a:gd fmla="val 4484" name="adj"/>
            </a:avLst>
          </a:prstGeom>
          <a:solidFill>
            <a:srgbClr val="1654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6"/>
          <p:cNvSpPr/>
          <p:nvPr/>
        </p:nvSpPr>
        <p:spPr>
          <a:xfrm>
            <a:off x="6096002" y="0"/>
            <a:ext cx="2704785" cy="410852"/>
          </a:xfrm>
          <a:custGeom>
            <a:rect b="b" l="l" r="r" t="t"/>
            <a:pathLst>
              <a:path extrusionOk="0" h="410852" w="2704785">
                <a:moveTo>
                  <a:pt x="0" y="0"/>
                </a:moveTo>
                <a:lnTo>
                  <a:pt x="2704785" y="0"/>
                </a:lnTo>
                <a:lnTo>
                  <a:pt x="2704785" y="310617"/>
                </a:lnTo>
                <a:cubicBezTo>
                  <a:pt x="2704785" y="365975"/>
                  <a:pt x="2659908" y="410852"/>
                  <a:pt x="2604550" y="410852"/>
                </a:cubicBezTo>
                <a:lnTo>
                  <a:pt x="100235" y="410852"/>
                </a:lnTo>
                <a:cubicBezTo>
                  <a:pt x="44877" y="410852"/>
                  <a:pt x="0" y="365975"/>
                  <a:pt x="0" y="31061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6"/>
          <p:cNvSpPr/>
          <p:nvPr/>
        </p:nvSpPr>
        <p:spPr>
          <a:xfrm>
            <a:off x="8938576" y="6442965"/>
            <a:ext cx="2704785" cy="415035"/>
          </a:xfrm>
          <a:custGeom>
            <a:rect b="b" l="l" r="r" t="t"/>
            <a:pathLst>
              <a:path extrusionOk="0" h="415035" w="2704785">
                <a:moveTo>
                  <a:pt x="100235" y="0"/>
                </a:moveTo>
                <a:lnTo>
                  <a:pt x="2604550" y="0"/>
                </a:lnTo>
                <a:cubicBezTo>
                  <a:pt x="2659908" y="0"/>
                  <a:pt x="2704785" y="44877"/>
                  <a:pt x="2704785" y="100235"/>
                </a:cubicBezTo>
                <a:lnTo>
                  <a:pt x="2704785" y="415035"/>
                </a:lnTo>
                <a:lnTo>
                  <a:pt x="0" y="415035"/>
                </a:lnTo>
                <a:lnTo>
                  <a:pt x="0" y="100235"/>
                </a:lnTo>
                <a:cubicBezTo>
                  <a:pt x="0" y="44877"/>
                  <a:pt x="44877" y="0"/>
                  <a:pt x="1002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/>
          <p:nvPr/>
        </p:nvSpPr>
        <p:spPr>
          <a:xfrm flipH="1">
            <a:off x="-1" y="1106507"/>
            <a:ext cx="12191999" cy="4644988"/>
          </a:xfrm>
          <a:prstGeom prst="rect">
            <a:avLst/>
          </a:prstGeom>
          <a:solidFill>
            <a:srgbClr val="0B91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7"/>
          <p:cNvSpPr/>
          <p:nvPr/>
        </p:nvSpPr>
        <p:spPr>
          <a:xfrm flipH="1">
            <a:off x="6096000" y="548641"/>
            <a:ext cx="5547358" cy="5760718"/>
          </a:xfrm>
          <a:prstGeom prst="roundRect">
            <a:avLst>
              <a:gd fmla="val 2011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8"/>
          <p:cNvSpPr/>
          <p:nvPr/>
        </p:nvSpPr>
        <p:spPr>
          <a:xfrm flipH="1">
            <a:off x="6624319" y="1"/>
            <a:ext cx="4490720" cy="6857999"/>
          </a:xfrm>
          <a:prstGeom prst="rect">
            <a:avLst/>
          </a:prstGeom>
          <a:solidFill>
            <a:srgbClr val="0B91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8"/>
          <p:cNvSpPr/>
          <p:nvPr/>
        </p:nvSpPr>
        <p:spPr>
          <a:xfrm flipH="1">
            <a:off x="6096000" y="548641"/>
            <a:ext cx="5547358" cy="5760718"/>
          </a:xfrm>
          <a:prstGeom prst="roundRect">
            <a:avLst>
              <a:gd fmla="val 2011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bg>
      <p:bgPr>
        <a:solidFill>
          <a:srgbClr val="165477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9" title="ondas.png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12192000" cy="7619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9"/>
          <p:cNvSpPr/>
          <p:nvPr/>
        </p:nvSpPr>
        <p:spPr>
          <a:xfrm>
            <a:off x="8032751" y="2514810"/>
            <a:ext cx="3604895" cy="182838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9"/>
          <p:cNvSpPr/>
          <p:nvPr/>
        </p:nvSpPr>
        <p:spPr>
          <a:xfrm>
            <a:off x="4290695" y="2514810"/>
            <a:ext cx="3604895" cy="182838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9"/>
          <p:cNvSpPr/>
          <p:nvPr/>
        </p:nvSpPr>
        <p:spPr>
          <a:xfrm>
            <a:off x="548640" y="2514810"/>
            <a:ext cx="3604895" cy="182838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bg>
      <p:bgPr>
        <a:solidFill>
          <a:srgbClr val="165477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104;p30"/>
          <p:cNvCxnSpPr/>
          <p:nvPr/>
        </p:nvCxnSpPr>
        <p:spPr>
          <a:xfrm>
            <a:off x="548640" y="3429000"/>
            <a:ext cx="11216640" cy="0"/>
          </a:xfrm>
          <a:prstGeom prst="straightConnector1">
            <a:avLst/>
          </a:prstGeom>
          <a:noFill/>
          <a:ln cap="flat" cmpd="sng" w="9525">
            <a:solidFill>
              <a:srgbClr val="0B918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bg>
      <p:bgPr>
        <a:solidFill>
          <a:srgbClr val="165477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1" title="ondas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7619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1"/>
          <p:cNvSpPr/>
          <p:nvPr/>
        </p:nvSpPr>
        <p:spPr>
          <a:xfrm>
            <a:off x="548640" y="548639"/>
            <a:ext cx="11089006" cy="5760720"/>
          </a:xfrm>
          <a:prstGeom prst="roundRect">
            <a:avLst>
              <a:gd fmla="val 2138" name="adj"/>
            </a:avLst>
          </a:prstGeom>
          <a:solidFill>
            <a:srgbClr val="FEFEFE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2"/>
          <p:cNvSpPr/>
          <p:nvPr/>
        </p:nvSpPr>
        <p:spPr>
          <a:xfrm flipH="1">
            <a:off x="6096000" y="548641"/>
            <a:ext cx="5547358" cy="5760718"/>
          </a:xfrm>
          <a:prstGeom prst="roundRect">
            <a:avLst>
              <a:gd fmla="val 2011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erre">
  <p:cSld name="14_Custom Layout">
    <p:bg>
      <p:bgPr>
        <a:solidFill>
          <a:srgbClr val="165477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9" title="ondas.png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12192000" cy="76199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9"/>
          <p:cNvSpPr/>
          <p:nvPr/>
        </p:nvSpPr>
        <p:spPr>
          <a:xfrm>
            <a:off x="548640" y="548639"/>
            <a:ext cx="11088900" cy="5760600"/>
          </a:xfrm>
          <a:prstGeom prst="roundRect">
            <a:avLst>
              <a:gd fmla="val 2138" name="adj"/>
            </a:avLst>
          </a:prstGeom>
          <a:solidFill>
            <a:schemeClr val="lt1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14_Custom Layout_1">
    <p:bg>
      <p:bgPr>
        <a:solidFill>
          <a:srgbClr val="165477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0" title="ondas.png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12192000" cy="7619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0"/>
          <p:cNvSpPr/>
          <p:nvPr/>
        </p:nvSpPr>
        <p:spPr>
          <a:xfrm>
            <a:off x="551550" y="1367300"/>
            <a:ext cx="11088900" cy="5006700"/>
          </a:xfrm>
          <a:prstGeom prst="roundRect">
            <a:avLst>
              <a:gd fmla="val 2138" name="adj"/>
            </a:avLst>
          </a:prstGeom>
          <a:solidFill>
            <a:srgbClr val="000000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solidFill>
          <a:srgbClr val="165477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1" title="ondas.png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12192000" cy="761999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1"/>
          <p:cNvSpPr/>
          <p:nvPr/>
        </p:nvSpPr>
        <p:spPr>
          <a:xfrm>
            <a:off x="8938576" y="548640"/>
            <a:ext cx="2704785" cy="576072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1"/>
          <p:cNvSpPr/>
          <p:nvPr/>
        </p:nvSpPr>
        <p:spPr>
          <a:xfrm>
            <a:off x="6096002" y="548640"/>
            <a:ext cx="2704785" cy="576072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9;p11"/>
          <p:cNvCxnSpPr/>
          <p:nvPr/>
        </p:nvCxnSpPr>
        <p:spPr>
          <a:xfrm>
            <a:off x="6370320" y="5157212"/>
            <a:ext cx="2156146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" name="Google Shape;20;p11"/>
          <p:cNvCxnSpPr/>
          <p:nvPr/>
        </p:nvCxnSpPr>
        <p:spPr>
          <a:xfrm>
            <a:off x="6370320" y="4005070"/>
            <a:ext cx="2156146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" name="Google Shape;21;p11"/>
          <p:cNvCxnSpPr/>
          <p:nvPr/>
        </p:nvCxnSpPr>
        <p:spPr>
          <a:xfrm>
            <a:off x="9212894" y="2848347"/>
            <a:ext cx="2156146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" name="Google Shape;22;p11"/>
          <p:cNvCxnSpPr/>
          <p:nvPr/>
        </p:nvCxnSpPr>
        <p:spPr>
          <a:xfrm>
            <a:off x="9212894" y="5157212"/>
            <a:ext cx="2156146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" name="Google Shape;23;p11"/>
          <p:cNvCxnSpPr/>
          <p:nvPr/>
        </p:nvCxnSpPr>
        <p:spPr>
          <a:xfrm>
            <a:off x="9212894" y="4005070"/>
            <a:ext cx="2156146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" name="Google Shape;24;p11"/>
          <p:cNvCxnSpPr/>
          <p:nvPr/>
        </p:nvCxnSpPr>
        <p:spPr>
          <a:xfrm>
            <a:off x="6370320" y="2848347"/>
            <a:ext cx="2156146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" name="Google Shape;25;p11"/>
          <p:cNvCxnSpPr/>
          <p:nvPr/>
        </p:nvCxnSpPr>
        <p:spPr>
          <a:xfrm>
            <a:off x="6370320" y="1691853"/>
            <a:ext cx="2156146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rgbClr val="165477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2" title="ondas.png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12192000" cy="76199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2"/>
          <p:cNvSpPr/>
          <p:nvPr/>
        </p:nvSpPr>
        <p:spPr>
          <a:xfrm>
            <a:off x="8937331" y="3497896"/>
            <a:ext cx="2704785" cy="2811464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2"/>
          <p:cNvSpPr/>
          <p:nvPr/>
        </p:nvSpPr>
        <p:spPr>
          <a:xfrm>
            <a:off x="6095998" y="-1"/>
            <a:ext cx="2704788" cy="3360104"/>
          </a:xfrm>
          <a:custGeom>
            <a:rect b="b" l="l" r="r" t="t"/>
            <a:pathLst>
              <a:path extrusionOk="0" h="3360104" w="2704788">
                <a:moveTo>
                  <a:pt x="0" y="0"/>
                </a:moveTo>
                <a:lnTo>
                  <a:pt x="2704788" y="0"/>
                </a:lnTo>
                <a:lnTo>
                  <a:pt x="2704788" y="669922"/>
                </a:lnTo>
                <a:lnTo>
                  <a:pt x="2704788" y="1168400"/>
                </a:lnTo>
                <a:lnTo>
                  <a:pt x="2704788" y="3238821"/>
                </a:lnTo>
                <a:cubicBezTo>
                  <a:pt x="2704788" y="3305804"/>
                  <a:pt x="2650488" y="3360104"/>
                  <a:pt x="2583505" y="3360104"/>
                </a:cubicBezTo>
                <a:lnTo>
                  <a:pt x="121286" y="3360104"/>
                </a:lnTo>
                <a:cubicBezTo>
                  <a:pt x="54303" y="3360104"/>
                  <a:pt x="3" y="3305804"/>
                  <a:pt x="3" y="3238821"/>
                </a:cubicBezTo>
                <a:lnTo>
                  <a:pt x="3" y="1168400"/>
                </a:lnTo>
                <a:lnTo>
                  <a:pt x="0" y="11684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" name="Google Shape;30;p12"/>
          <p:cNvCxnSpPr/>
          <p:nvPr/>
        </p:nvCxnSpPr>
        <p:spPr>
          <a:xfrm>
            <a:off x="6370321" y="548639"/>
            <a:ext cx="2156146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" name="Google Shape;31;p12"/>
          <p:cNvCxnSpPr/>
          <p:nvPr/>
        </p:nvCxnSpPr>
        <p:spPr>
          <a:xfrm>
            <a:off x="9211645" y="4903628"/>
            <a:ext cx="2156100" cy="0"/>
          </a:xfrm>
          <a:prstGeom prst="straightConnector1">
            <a:avLst/>
          </a:prstGeom>
          <a:noFill/>
          <a:ln cap="flat" cmpd="sng" w="9525">
            <a:solidFill>
              <a:srgbClr val="16547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" name="Google Shape;32;p12"/>
          <p:cNvSpPr/>
          <p:nvPr/>
        </p:nvSpPr>
        <p:spPr>
          <a:xfrm>
            <a:off x="6370321" y="833778"/>
            <a:ext cx="2156146" cy="2241186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rgbClr val="165477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3" title="ondas.png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12192000" cy="76199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13"/>
          <p:cNvCxnSpPr/>
          <p:nvPr/>
        </p:nvCxnSpPr>
        <p:spPr>
          <a:xfrm>
            <a:off x="6096000" y="548640"/>
            <a:ext cx="0" cy="5760720"/>
          </a:xfrm>
          <a:prstGeom prst="straightConnector1">
            <a:avLst/>
          </a:prstGeom>
          <a:noFill/>
          <a:ln cap="flat" cmpd="sng" w="9525">
            <a:solidFill>
              <a:srgbClr val="0B918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/>
          <p:nvPr/>
        </p:nvSpPr>
        <p:spPr>
          <a:xfrm>
            <a:off x="8937331" y="548639"/>
            <a:ext cx="2704785" cy="2811464"/>
          </a:xfrm>
          <a:prstGeom prst="roundRect">
            <a:avLst>
              <a:gd fmla="val 4484" name="adj"/>
            </a:avLst>
          </a:prstGeom>
          <a:solidFill>
            <a:srgbClr val="1654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4"/>
          <p:cNvSpPr/>
          <p:nvPr/>
        </p:nvSpPr>
        <p:spPr>
          <a:xfrm>
            <a:off x="6095998" y="3497896"/>
            <a:ext cx="2704785" cy="2811464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4"/>
          <p:cNvSpPr/>
          <p:nvPr/>
        </p:nvSpPr>
        <p:spPr>
          <a:xfrm>
            <a:off x="6370321" y="3783035"/>
            <a:ext cx="2156146" cy="2241186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/>
          <p:nvPr/>
        </p:nvSpPr>
        <p:spPr>
          <a:xfrm>
            <a:off x="9337462" y="2551176"/>
            <a:ext cx="1757259" cy="1755648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1.png"/><Relationship Id="rId8" Type="http://schemas.openxmlformats.org/officeDocument/2006/relationships/image" Target="../media/image31.png"/><Relationship Id="rId11" Type="http://schemas.openxmlformats.org/officeDocument/2006/relationships/image" Target="../media/image3.png"/><Relationship Id="rId10" Type="http://schemas.openxmlformats.org/officeDocument/2006/relationships/image" Target="../media/image12.png"/><Relationship Id="rId13" Type="http://schemas.openxmlformats.org/officeDocument/2006/relationships/image" Target="../media/image8.png"/><Relationship Id="rId12" Type="http://schemas.openxmlformats.org/officeDocument/2006/relationships/image" Target="../media/image2.png"/><Relationship Id="rId15" Type="http://schemas.openxmlformats.org/officeDocument/2006/relationships/image" Target="../media/image13.png"/><Relationship Id="rId14" Type="http://schemas.openxmlformats.org/officeDocument/2006/relationships/image" Target="../media/image5.png"/><Relationship Id="rId16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28.png"/><Relationship Id="rId7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29.png"/><Relationship Id="rId7" Type="http://schemas.openxmlformats.org/officeDocument/2006/relationships/image" Target="../media/image5.png"/><Relationship Id="rId8" Type="http://schemas.openxmlformats.org/officeDocument/2006/relationships/image" Target="../media/image13.png"/><Relationship Id="rId11" Type="http://schemas.openxmlformats.org/officeDocument/2006/relationships/image" Target="../media/image2.png"/><Relationship Id="rId10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" title="Captura-de-pantalla-2025-05-26-a-la(s)-5.44.39 p. m.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192000" cy="684015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"/>
          <p:cNvSpPr/>
          <p:nvPr/>
        </p:nvSpPr>
        <p:spPr>
          <a:xfrm>
            <a:off x="548641" y="0"/>
            <a:ext cx="5451265" cy="6309360"/>
          </a:xfrm>
          <a:custGeom>
            <a:rect b="b" l="l" r="r" t="t"/>
            <a:pathLst>
              <a:path extrusionOk="0" h="6309360" w="5547359">
                <a:moveTo>
                  <a:pt x="0" y="0"/>
                </a:moveTo>
                <a:lnTo>
                  <a:pt x="5547359" y="0"/>
                </a:lnTo>
                <a:lnTo>
                  <a:pt x="5547359" y="660197"/>
                </a:lnTo>
                <a:lnTo>
                  <a:pt x="5547359" y="671332"/>
                </a:lnTo>
                <a:lnTo>
                  <a:pt x="5547359" y="6197803"/>
                </a:lnTo>
                <a:cubicBezTo>
                  <a:pt x="5547359" y="6259414"/>
                  <a:pt x="5497413" y="6309360"/>
                  <a:pt x="5435802" y="6309360"/>
                </a:cubicBezTo>
                <a:lnTo>
                  <a:pt x="111557" y="6309360"/>
                </a:lnTo>
                <a:cubicBezTo>
                  <a:pt x="49946" y="6309360"/>
                  <a:pt x="0" y="6259414"/>
                  <a:pt x="0" y="6197803"/>
                </a:cubicBezTo>
                <a:lnTo>
                  <a:pt x="0" y="671332"/>
                </a:lnTo>
                <a:lnTo>
                  <a:pt x="0" y="660197"/>
                </a:lnTo>
                <a:close/>
              </a:path>
            </a:pathLst>
          </a:custGeom>
          <a:solidFill>
            <a:srgbClr val="1654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"/>
          <p:cNvSpPr txBox="1"/>
          <p:nvPr/>
        </p:nvSpPr>
        <p:spPr>
          <a:xfrm>
            <a:off x="1374425" y="2042500"/>
            <a:ext cx="3970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Cerrando la Brecha de Acceso a la Inteligencia Territorial para Amazonia.</a:t>
            </a:r>
            <a:endParaRPr b="1"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Amazonía 360+</a:t>
            </a:r>
            <a:endParaRPr b="1" i="0" sz="2000" u="none" cap="none" strike="noStrik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17" name="Google Shape;117;p1" title="logo_blanc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8725" y="863924"/>
            <a:ext cx="1676877" cy="634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"/>
          <p:cNvSpPr/>
          <p:nvPr/>
        </p:nvSpPr>
        <p:spPr>
          <a:xfrm>
            <a:off x="1368725" y="4379750"/>
            <a:ext cx="593100" cy="593100"/>
          </a:xfrm>
          <a:prstGeom prst="ellipse">
            <a:avLst/>
          </a:prstGeom>
          <a:solidFill>
            <a:srgbClr val="F8E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1368725" y="5159225"/>
            <a:ext cx="593100" cy="593100"/>
          </a:xfrm>
          <a:prstGeom prst="ellipse">
            <a:avLst/>
          </a:prstGeom>
          <a:solidFill>
            <a:srgbClr val="FE9A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"/>
          <p:cNvSpPr txBox="1"/>
          <p:nvPr/>
        </p:nvSpPr>
        <p:spPr>
          <a:xfrm>
            <a:off x="2135990" y="4491648"/>
            <a:ext cx="280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8E37F"/>
                </a:solidFill>
                <a:latin typeface="Poppins"/>
                <a:ea typeface="Poppins"/>
                <a:cs typeface="Poppins"/>
                <a:sym typeface="Poppins"/>
              </a:rPr>
              <a:t>Panelista Invitada:</a:t>
            </a:r>
            <a:endParaRPr b="1" i="0" sz="1200" u="none" cap="none" strike="noStrike">
              <a:solidFill>
                <a:srgbClr val="F8E37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Nicole Moreno – RAISG, IBC</a:t>
            </a:r>
            <a:endParaRPr b="0" i="0" sz="1200" u="none" cap="none" strike="noStrik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21" name="Google Shape;121;p1"/>
          <p:cNvSpPr txBox="1"/>
          <p:nvPr/>
        </p:nvSpPr>
        <p:spPr>
          <a:xfrm>
            <a:off x="2135990" y="5271123"/>
            <a:ext cx="280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E9A3F"/>
                </a:solidFill>
                <a:latin typeface="Poppins"/>
                <a:ea typeface="Poppins"/>
                <a:cs typeface="Poppins"/>
                <a:sym typeface="Poppins"/>
              </a:rPr>
              <a:t>Fecha:</a:t>
            </a:r>
            <a:endParaRPr b="1" i="0" sz="1200" u="none" cap="none" strike="noStrike">
              <a:solidFill>
                <a:srgbClr val="FE9A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16/11/2025</a:t>
            </a:r>
            <a:endParaRPr b="0" i="0" sz="1200" u="none" cap="none" strike="noStrik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22" name="Google Shape;12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0632" y="5290179"/>
            <a:ext cx="360350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06463" y="4496240"/>
            <a:ext cx="317626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75100" y="811225"/>
            <a:ext cx="1381225" cy="739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1"/>
          <p:cNvGrpSpPr/>
          <p:nvPr/>
        </p:nvGrpSpPr>
        <p:grpSpPr>
          <a:xfrm>
            <a:off x="5688153" y="344684"/>
            <a:ext cx="6758050" cy="5964676"/>
            <a:chOff x="4645897" y="0"/>
            <a:chExt cx="7627596" cy="6732140"/>
          </a:xfrm>
        </p:grpSpPr>
        <p:pic>
          <p:nvPicPr>
            <p:cNvPr id="126" name="Google Shape;126;p1"/>
            <p:cNvPicPr preferRelativeResize="0"/>
            <p:nvPr/>
          </p:nvPicPr>
          <p:blipFill rotWithShape="1">
            <a:blip r:embed="rId8">
              <a:alphaModFix/>
            </a:blip>
            <a:srcRect b="29979" l="0" r="11316" t="7912"/>
            <a:stretch/>
          </p:blipFill>
          <p:spPr>
            <a:xfrm>
              <a:off x="4645897" y="0"/>
              <a:ext cx="7627596" cy="6732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1"/>
            <p:cNvSpPr/>
            <p:nvPr/>
          </p:nvSpPr>
          <p:spPr>
            <a:xfrm>
              <a:off x="9147925" y="3366800"/>
              <a:ext cx="1344300" cy="900000"/>
            </a:xfrm>
            <a:prstGeom prst="wedgeRoundRectCallout">
              <a:avLst>
                <a:gd fmla="val -24524" name="adj1"/>
                <a:gd fmla="val -65621" name="adj2"/>
                <a:gd fmla="val 0" name="adj3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81000" lIns="81000" spcFirstLastPara="1" rIns="81000" wrap="square" tIns="81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0"/>
                <a:buFont typeface="Arial"/>
                <a:buNone/>
              </a:pPr>
              <a:r>
                <a:t/>
              </a:r>
              <a:endParaRPr b="0" i="0" sz="12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366004" y="3491928"/>
              <a:ext cx="890801" cy="27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 b="38942" l="9428" r="50241" t="40222"/>
            <a:stretch/>
          </p:blipFill>
          <p:spPr>
            <a:xfrm>
              <a:off x="9311325" y="3861550"/>
              <a:ext cx="1059274" cy="30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"/>
            <p:cNvSpPr/>
            <p:nvPr/>
          </p:nvSpPr>
          <p:spPr>
            <a:xfrm>
              <a:off x="6185650" y="3861550"/>
              <a:ext cx="1344300" cy="666900"/>
            </a:xfrm>
            <a:prstGeom prst="wedgeRoundRectCallout">
              <a:avLst>
                <a:gd fmla="val 23397" name="adj1"/>
                <a:gd fmla="val -63136" name="adj2"/>
                <a:gd fmla="val 0" name="adj3"/>
              </a:avLst>
            </a:prstGeom>
            <a:solidFill>
              <a:schemeClr val="lt1"/>
            </a:solidFill>
            <a:ln cap="flat" cmpd="sng" w="9525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1000" lIns="81000" spcFirstLastPara="1" rIns="81000" wrap="square" tIns="81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0"/>
                <a:buFont typeface="Arial"/>
                <a:buNone/>
              </a:pPr>
              <a:r>
                <a:t/>
              </a:r>
              <a:endParaRPr b="0" i="0" sz="12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1" name="Google Shape;131;p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366750" y="3964698"/>
              <a:ext cx="982092" cy="431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1"/>
            <p:cNvSpPr/>
            <p:nvPr/>
          </p:nvSpPr>
          <p:spPr>
            <a:xfrm>
              <a:off x="7529950" y="377150"/>
              <a:ext cx="1344300" cy="666900"/>
            </a:xfrm>
            <a:prstGeom prst="wedgeRoundRectCallout">
              <a:avLst>
                <a:gd fmla="val -22149" name="adj1"/>
                <a:gd fmla="val 72342" name="adj2"/>
                <a:gd fmla="val 0" name="adj3"/>
              </a:avLst>
            </a:prstGeom>
            <a:solidFill>
              <a:schemeClr val="lt1"/>
            </a:solidFill>
            <a:ln cap="flat" cmpd="sng" w="9525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1000" lIns="81000" spcFirstLastPara="1" rIns="81000" wrap="square" tIns="81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0"/>
                <a:buFont typeface="Arial"/>
                <a:buNone/>
              </a:pPr>
              <a:r>
                <a:t/>
              </a:r>
              <a:endParaRPr b="0" i="0" sz="12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" name="Google Shape;133;p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664006" y="456163"/>
              <a:ext cx="503425" cy="50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8308313" y="456175"/>
              <a:ext cx="346600" cy="479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1"/>
            <p:cNvSpPr/>
            <p:nvPr/>
          </p:nvSpPr>
          <p:spPr>
            <a:xfrm>
              <a:off x="6492119" y="1230975"/>
              <a:ext cx="714600" cy="480000"/>
            </a:xfrm>
            <a:prstGeom prst="wedgeRoundRectCallout">
              <a:avLst>
                <a:gd fmla="val 28376" name="adj1"/>
                <a:gd fmla="val 71645" name="adj2"/>
                <a:gd fmla="val 0" name="adj3"/>
              </a:avLst>
            </a:prstGeom>
            <a:solidFill>
              <a:schemeClr val="lt1"/>
            </a:solidFill>
            <a:ln cap="flat" cmpd="sng" w="9525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1000" lIns="81000" spcFirstLastPara="1" rIns="81000" wrap="square" tIns="81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0"/>
                <a:buFont typeface="Arial"/>
                <a:buNone/>
              </a:pPr>
              <a:r>
                <a:t/>
              </a:r>
              <a:endParaRPr b="0" i="0" sz="12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6" name="Google Shape;136;p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6636338" y="1348575"/>
              <a:ext cx="442925" cy="24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1"/>
            <p:cNvSpPr/>
            <p:nvPr/>
          </p:nvSpPr>
          <p:spPr>
            <a:xfrm>
              <a:off x="5838176" y="1821200"/>
              <a:ext cx="852000" cy="480000"/>
            </a:xfrm>
            <a:prstGeom prst="wedgeRoundRectCallout">
              <a:avLst>
                <a:gd fmla="val 28376" name="adj1"/>
                <a:gd fmla="val 71645" name="adj2"/>
                <a:gd fmla="val 0" name="adj3"/>
              </a:avLst>
            </a:prstGeom>
            <a:solidFill>
              <a:schemeClr val="lt1"/>
            </a:solidFill>
            <a:ln cap="flat" cmpd="sng" w="9525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1000" lIns="81000" spcFirstLastPara="1" rIns="81000" wrap="square" tIns="81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0"/>
                <a:buFont typeface="Arial"/>
                <a:buNone/>
              </a:pPr>
              <a:r>
                <a:t/>
              </a:r>
              <a:endParaRPr b="0" i="0" sz="12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8" name="Google Shape;138;p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897173" y="1862825"/>
              <a:ext cx="734750" cy="396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1"/>
            <p:cNvSpPr/>
            <p:nvPr/>
          </p:nvSpPr>
          <p:spPr>
            <a:xfrm>
              <a:off x="7683975" y="4851150"/>
              <a:ext cx="1059300" cy="613500"/>
            </a:xfrm>
            <a:prstGeom prst="wedgeRoundRectCallout">
              <a:avLst>
                <a:gd fmla="val 23397" name="adj1"/>
                <a:gd fmla="val -63136" name="adj2"/>
                <a:gd fmla="val 0" name="adj3"/>
              </a:avLst>
            </a:prstGeom>
            <a:solidFill>
              <a:schemeClr val="lt1"/>
            </a:solidFill>
            <a:ln cap="flat" cmpd="sng" w="9525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1000" lIns="81000" spcFirstLastPara="1" rIns="81000" wrap="square" tIns="81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0"/>
                <a:buFont typeface="Arial"/>
                <a:buNone/>
              </a:pPr>
              <a:r>
                <a:t/>
              </a:r>
              <a:endParaRPr b="0" i="0" sz="12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0" name="Google Shape;140;p1"/>
            <p:cNvPicPr preferRelativeResize="0"/>
            <p:nvPr/>
          </p:nvPicPr>
          <p:blipFill rotWithShape="1">
            <a:blip r:embed="rId16">
              <a:alphaModFix/>
            </a:blip>
            <a:srcRect b="9958" l="3232" r="0" t="18601"/>
            <a:stretch/>
          </p:blipFill>
          <p:spPr>
            <a:xfrm>
              <a:off x="7726913" y="4909712"/>
              <a:ext cx="950374" cy="496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" title="Julie Larsen Maher_2555_Daytime Landscape with a boat_ECU_11 21 08.jpg"/>
          <p:cNvPicPr preferRelativeResize="0"/>
          <p:nvPr/>
        </p:nvPicPr>
        <p:blipFill rotWithShape="1">
          <a:blip r:embed="rId3">
            <a:alphaModFix/>
          </a:blip>
          <a:srcRect b="0" l="14562" r="32327" t="0"/>
          <a:stretch/>
        </p:blipFill>
        <p:spPr>
          <a:xfrm>
            <a:off x="6719350" y="0"/>
            <a:ext cx="54726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/>
          <p:nvPr/>
        </p:nvSpPr>
        <p:spPr>
          <a:xfrm>
            <a:off x="1121222" y="3154558"/>
            <a:ext cx="4460226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4000" u="none" cap="none" strike="noStrike">
                <a:solidFill>
                  <a:srgbClr val="165477"/>
                </a:solidFill>
                <a:latin typeface="Poppins Light"/>
                <a:ea typeface="Poppins Light"/>
                <a:cs typeface="Poppins Light"/>
                <a:sym typeface="Poppins Light"/>
              </a:rPr>
              <a:t>Plataforma</a:t>
            </a:r>
            <a:r>
              <a:rPr b="1" i="0" lang="en-US" sz="4000" u="none" cap="none" strike="noStrike">
                <a:solidFill>
                  <a:srgbClr val="0B918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AMA</a:t>
            </a:r>
            <a:endParaRPr/>
          </a:p>
        </p:txBody>
      </p:sp>
      <p:pic>
        <p:nvPicPr>
          <p:cNvPr id="147" name="Google Shape;147;p2" title="Logo RAISG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222" y="905650"/>
            <a:ext cx="2424474" cy="9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5325" y="884650"/>
            <a:ext cx="1791028" cy="9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1222" y="4065753"/>
            <a:ext cx="3769922" cy="55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714" y="155938"/>
            <a:ext cx="11986571" cy="654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" title="Julie Larsen Maher_2555_Daytime Landscape with a boat_ECU_11 21 08.jpg"/>
          <p:cNvPicPr preferRelativeResize="0"/>
          <p:nvPr/>
        </p:nvPicPr>
        <p:blipFill rotWithShape="1">
          <a:blip r:embed="rId3">
            <a:alphaModFix/>
          </a:blip>
          <a:srcRect b="0" l="14562" r="32327" t="0"/>
          <a:stretch/>
        </p:blipFill>
        <p:spPr>
          <a:xfrm>
            <a:off x="6719350" y="0"/>
            <a:ext cx="54726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/>
          <p:cNvSpPr txBox="1"/>
          <p:nvPr/>
        </p:nvSpPr>
        <p:spPr>
          <a:xfrm>
            <a:off x="1121222" y="3154558"/>
            <a:ext cx="4460226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4000" u="none" cap="none" strike="noStrike">
                <a:solidFill>
                  <a:srgbClr val="165477"/>
                </a:solidFill>
                <a:latin typeface="Poppins Light"/>
                <a:ea typeface="Poppins Light"/>
                <a:cs typeface="Poppins Light"/>
                <a:sym typeface="Poppins Light"/>
              </a:rPr>
              <a:t>Plataforma</a:t>
            </a:r>
            <a:r>
              <a:rPr b="1" i="0" lang="en-US" sz="4000" u="none" cap="none" strike="noStrike">
                <a:solidFill>
                  <a:srgbClr val="0B918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4000" u="none" cap="none" strike="noStrike">
                <a:solidFill>
                  <a:srgbClr val="0B918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MapBiomas Amazonía</a:t>
            </a:r>
            <a:endParaRPr b="1" i="0" sz="4000" u="none" cap="none" strike="noStrike">
              <a:solidFill>
                <a:srgbClr val="0B918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57" name="Google Shape;157;p3" title="Logo RAISG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222" y="905650"/>
            <a:ext cx="2424474" cy="9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5325" y="884650"/>
            <a:ext cx="1791028" cy="959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3"/>
          <p:cNvGrpSpPr/>
          <p:nvPr/>
        </p:nvGrpSpPr>
        <p:grpSpPr>
          <a:xfrm>
            <a:off x="1121222" y="-1"/>
            <a:ext cx="10959757" cy="6857999"/>
            <a:chOff x="229451" y="0"/>
            <a:chExt cx="10999381" cy="6857999"/>
          </a:xfrm>
        </p:grpSpPr>
        <p:pic>
          <p:nvPicPr>
            <p:cNvPr id="160" name="Google Shape;160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97880" y="0"/>
              <a:ext cx="9030952" cy="6857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9451" y="0"/>
              <a:ext cx="2646013" cy="6857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"/>
          <p:cNvSpPr txBox="1"/>
          <p:nvPr/>
        </p:nvSpPr>
        <p:spPr>
          <a:xfrm>
            <a:off x="6920430" y="3591732"/>
            <a:ext cx="3901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C1642"/>
                </a:solidFill>
                <a:latin typeface="Poppins Light"/>
                <a:ea typeface="Poppins Light"/>
                <a:cs typeface="Poppins Light"/>
                <a:sym typeface="Poppins Light"/>
              </a:rPr>
              <a:t>www.raisg.org/es/cop30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"/>
          <p:cNvSpPr txBox="1"/>
          <p:nvPr/>
        </p:nvSpPr>
        <p:spPr>
          <a:xfrm>
            <a:off x="6920429" y="2569453"/>
            <a:ext cx="3901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165477"/>
                </a:solidFill>
                <a:latin typeface="Poppins Light"/>
                <a:ea typeface="Poppins Light"/>
                <a:cs typeface="Poppins Light"/>
                <a:sym typeface="Poppins Light"/>
              </a:rPr>
              <a:t>Gracias </a:t>
            </a:r>
            <a:endParaRPr b="0" i="0" sz="1400" u="none" cap="none" strike="noStrike">
              <a:solidFill>
                <a:srgbClr val="16547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165477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por tu atención</a:t>
            </a:r>
            <a:endParaRPr b="0" i="0" sz="1400" u="none" cap="none" strike="noStrike">
              <a:solidFill>
                <a:srgbClr val="165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4" title="Logo RAISG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9842" y="2396025"/>
            <a:ext cx="4106383" cy="1553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4"/>
          <p:cNvGrpSpPr/>
          <p:nvPr/>
        </p:nvGrpSpPr>
        <p:grpSpPr>
          <a:xfrm>
            <a:off x="2047963" y="4940086"/>
            <a:ext cx="8023419" cy="741175"/>
            <a:chOff x="1271175" y="4947351"/>
            <a:chExt cx="8023419" cy="741175"/>
          </a:xfrm>
        </p:grpSpPr>
        <p:pic>
          <p:nvPicPr>
            <p:cNvPr id="170" name="Google Shape;170;p4" title="Positivo (1) (3).png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71175" y="4947351"/>
              <a:ext cx="1047550" cy="741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4" title="Copy of logo_imazon.png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72850" y="5201625"/>
              <a:ext cx="1047551" cy="323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4" title="ISA-30-anos-Diptico-Cores-Slogan.png"/>
            <p:cNvPicPr preferRelativeResize="0"/>
            <p:nvPr/>
          </p:nvPicPr>
          <p:blipFill rotWithShape="1">
            <a:blip r:embed="rId6">
              <a:alphaModFix/>
            </a:blip>
            <a:srcRect b="37241" l="9114" r="49341" t="39679"/>
            <a:stretch/>
          </p:blipFill>
          <p:spPr>
            <a:xfrm>
              <a:off x="3874525" y="5179075"/>
              <a:ext cx="1180824" cy="369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4" title="Gaia_logo_cuadrado_negro (4).png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22275" y="5179075"/>
              <a:ext cx="586048" cy="32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4" title="LOGO EcoCiencia.png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020207" y="5087087"/>
              <a:ext cx="854990" cy="46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4" title="LOGO ibc bold (1).png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087075" y="5130279"/>
              <a:ext cx="855002" cy="375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4" title="Provita_Sin Fondo (1) (1).png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233175" y="5087076"/>
              <a:ext cx="333418" cy="46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4" title="Logo Marca Wataniba  Color_cut (1).png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857700" y="5097125"/>
              <a:ext cx="436894" cy="4416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"/>
          <p:cNvSpPr txBox="1"/>
          <p:nvPr/>
        </p:nvSpPr>
        <p:spPr>
          <a:xfrm>
            <a:off x="1791495" y="208285"/>
            <a:ext cx="854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Por una </a:t>
            </a:r>
            <a:r>
              <a:rPr b="1" lang="en-US" sz="3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visión</a:t>
            </a:r>
            <a:r>
              <a:rPr b="1" i="0" lang="en-US" sz="33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integral de la Amazonía</a:t>
            </a:r>
            <a:endParaRPr b="1" i="0" sz="33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3" name="Google Shape;183;p5" title="RAISG - Por una visión integral de la Amazonía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5800" y="963415"/>
            <a:ext cx="10160000" cy="5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